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80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BD73D-1B69-9FCA-E83A-AC493D6DBD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8CD540-7B06-BE65-5437-124C34FD40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61C16-5E63-34CF-A5E1-DDBA3110A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FF2F-9B70-4801-81E7-20E80EBA967C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F5A8CA-0AAE-B677-B2E1-5DF69CA05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4EC332-C39D-6411-1F0C-4A873008F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C2AE-2CFD-4B5A-8B57-6C8B9845B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62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DC382-DEA7-DA85-50C9-E66DF93EE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30504B-AC54-8E19-9F6D-7C14B446E7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21771D-B6AA-E07C-4E3F-4BA0A6281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FF2F-9B70-4801-81E7-20E80EBA967C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254A0-5EC0-D815-9368-DF4F19320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7E15F1-F6DE-5433-F217-0D4B8D8E2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C2AE-2CFD-4B5A-8B57-6C8B9845B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568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882FF9-BD4F-8301-2C39-5C196226F8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1729CF-A3D3-E378-CA82-6227176BE9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421A7D-BC1A-E1E2-3761-CF88CAB48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FF2F-9B70-4801-81E7-20E80EBA967C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4D3AD3-7435-0A05-F9D8-B86E4E8D4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60802F-9D88-DB42-5968-238C06DDB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C2AE-2CFD-4B5A-8B57-6C8B9845B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088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7B538-38F8-5934-3F67-C968C2FDA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00E78A-5197-F0F4-2A19-EB4B5682DB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72896-F3B0-11DC-02B4-013298689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FF2F-9B70-4801-81E7-20E80EBA967C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463FFE-323B-77BE-B8E8-8A092C909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950C95-38C3-17B2-E08F-F6E33B999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C2AE-2CFD-4B5A-8B57-6C8B9845B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292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0E1FB-A935-46CD-5C5F-15189D250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CDFC99-920A-622B-A9E5-1DB43C8A69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E9846F-5732-2619-88D0-58C0AFECB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FF2F-9B70-4801-81E7-20E80EBA967C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5C1234-9526-F58F-992D-192597C49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5BE3B5-3286-C77C-C1B8-A39083888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C2AE-2CFD-4B5A-8B57-6C8B9845B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841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69EB3-0DE3-74FF-D1AD-8B835EC6D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BE04A9-8CCF-7546-BF3F-2F608C9A72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8A601E-B542-15A7-4D05-8D0CB97FAE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18ADCA-A9D2-403A-64C0-66D84CFA1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FF2F-9B70-4801-81E7-20E80EBA967C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66D784-ABAC-7D6A-DED0-D0A267B73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BC1826-440F-12FC-F3A5-FEAF58E5E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C2AE-2CFD-4B5A-8B57-6C8B9845B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469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D11DA-B77D-B32F-034B-08415D239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D3A836-C3FB-A252-CC85-B1F67C55B0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324CA6-0B82-F96E-EA71-D8CE6CC59B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206A317-01D6-1700-1093-A1A65C47EB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97D597-AA4E-7712-0045-21A5D5378E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E1AF69-7A8F-2C1E-AB8D-0FC89281F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FF2F-9B70-4801-81E7-20E80EBA967C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4B8725-6F1F-4C87-71F5-893B9C09D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FFE59D-620B-F89F-A25F-E4E867248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C2AE-2CFD-4B5A-8B57-6C8B9845B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824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FD42C-047F-F496-3E0D-775ACAB6F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91F496-AF9A-FF98-B1C5-012BDF635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FF2F-9B70-4801-81E7-20E80EBA967C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A1E6D4-1F16-9810-23A2-A8924019A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D7B0AF-6BA9-AC32-D770-3046D9324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C2AE-2CFD-4B5A-8B57-6C8B9845B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941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297F66-6672-C2AC-3F4A-133139D6F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FF2F-9B70-4801-81E7-20E80EBA967C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E0B276-5270-DCF5-AC16-F12470B43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D55DA8-0971-6CFF-AD0A-91B2B8A2A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C2AE-2CFD-4B5A-8B57-6C8B9845B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70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9FF5C-BF4D-CEA8-95E4-381907C2B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F0E71-F1EC-416C-3F29-A2CC969501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8F797C-057D-E8C4-964D-316643FBED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CA911C-40DE-4CEA-A7BC-9397A3F04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FF2F-9B70-4801-81E7-20E80EBA967C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CBB757-EE67-C715-52F8-84015A867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C43C43-2161-DD15-5DDF-A4043B03B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C2AE-2CFD-4B5A-8B57-6C8B9845B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631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89621-19D1-DF19-74FC-44AE19E9F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8659B7-3040-AEE8-5507-739FC5B3E9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BA8EF2-9338-BA30-3E5F-4E45468AEC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C3AF0E-07EC-372E-5A3D-3A379AC1A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FF2F-9B70-4801-81E7-20E80EBA967C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0C5FE9-8B13-4128-F7DA-42B0D8BAC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EFB5B7-467A-2DFA-AB6E-9493C858B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7C2AE-2CFD-4B5A-8B57-6C8B9845B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443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F3E0F8-B9BF-C459-46A7-009EFFC56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11C175-0F0B-F951-F43B-8BEB7B5048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5BBA5F-4245-E940-915C-396AE0F166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9EFFF2F-9B70-4801-81E7-20E80EBA967C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58D7B5-367B-2B4C-35AF-C9120E87B4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23C28-0EF6-D897-12D4-94525DE3F8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507C2AE-2CFD-4B5A-8B57-6C8B9845B1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58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0ECB7FAD-9938-C158-7FE9-64D7F6612ED1}"/>
              </a:ext>
            </a:extLst>
          </p:cNvPr>
          <p:cNvSpPr/>
          <p:nvPr/>
        </p:nvSpPr>
        <p:spPr>
          <a:xfrm>
            <a:off x="559724" y="0"/>
            <a:ext cx="11632276" cy="6683433"/>
          </a:xfrm>
          <a:prstGeom prst="ellipse">
            <a:avLst/>
          </a:prstGeom>
          <a:solidFill>
            <a:schemeClr val="tx2">
              <a:lumMod val="50000"/>
              <a:lumOff val="50000"/>
            </a:schemeClr>
          </a:solidFill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3E59094-919D-4322-D903-E5D56444B134}"/>
              </a:ext>
            </a:extLst>
          </p:cNvPr>
          <p:cNvSpPr/>
          <p:nvPr/>
        </p:nvSpPr>
        <p:spPr>
          <a:xfrm>
            <a:off x="520931" y="622067"/>
            <a:ext cx="9398923" cy="5439295"/>
          </a:xfrm>
          <a:prstGeom prst="ellipse">
            <a:avLst/>
          </a:prstGeom>
          <a:solidFill>
            <a:schemeClr val="tx2">
              <a:lumMod val="25000"/>
              <a:lumOff val="75000"/>
            </a:schemeClr>
          </a:solidFill>
          <a:ln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FF625EA-CE6D-DBCD-A333-9E14B5330A5D}"/>
              </a:ext>
            </a:extLst>
          </p:cNvPr>
          <p:cNvSpPr/>
          <p:nvPr/>
        </p:nvSpPr>
        <p:spPr>
          <a:xfrm>
            <a:off x="559724" y="1104206"/>
            <a:ext cx="6062749" cy="4475019"/>
          </a:xfrm>
          <a:prstGeom prst="ellipse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tx2">
                <a:lumMod val="10000"/>
                <a:lumOff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Curved Right 6">
            <a:extLst>
              <a:ext uri="{FF2B5EF4-FFF2-40B4-BE49-F238E27FC236}">
                <a16:creationId xmlns:a16="http://schemas.microsoft.com/office/drawing/2014/main" id="{17866A9F-6E8F-1214-1C2E-9F96E5059D4B}"/>
              </a:ext>
            </a:extLst>
          </p:cNvPr>
          <p:cNvSpPr/>
          <p:nvPr/>
        </p:nvSpPr>
        <p:spPr>
          <a:xfrm>
            <a:off x="1257993" y="5885411"/>
            <a:ext cx="5070763" cy="972589"/>
          </a:xfrm>
          <a:prstGeom prst="curvedRight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Arrow: Curved Left 7">
            <a:extLst>
              <a:ext uri="{FF2B5EF4-FFF2-40B4-BE49-F238E27FC236}">
                <a16:creationId xmlns:a16="http://schemas.microsoft.com/office/drawing/2014/main" id="{212C5701-52B4-6396-092C-F1950094C13F}"/>
              </a:ext>
            </a:extLst>
          </p:cNvPr>
          <p:cNvSpPr/>
          <p:nvPr/>
        </p:nvSpPr>
        <p:spPr>
          <a:xfrm flipV="1">
            <a:off x="6395258" y="5717773"/>
            <a:ext cx="4217324" cy="1036320"/>
          </a:xfrm>
          <a:prstGeom prst="curvedLeft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FD7DD14-D5A7-8231-32F5-CAF6D9BC4B4B}"/>
              </a:ext>
            </a:extLst>
          </p:cNvPr>
          <p:cNvSpPr txBox="1"/>
          <p:nvPr/>
        </p:nvSpPr>
        <p:spPr>
          <a:xfrm>
            <a:off x="2432858" y="1278775"/>
            <a:ext cx="19285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Sphere of Control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DB3948A-0D31-CBF0-3DFD-CFC56DA06629}"/>
              </a:ext>
            </a:extLst>
          </p:cNvPr>
          <p:cNvSpPr txBox="1"/>
          <p:nvPr/>
        </p:nvSpPr>
        <p:spPr>
          <a:xfrm>
            <a:off x="4314305" y="653930"/>
            <a:ext cx="19285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Sphere of Influence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1FA53C-F531-6C22-6D6B-E866E89DD10F}"/>
              </a:ext>
            </a:extLst>
          </p:cNvPr>
          <p:cNvSpPr txBox="1"/>
          <p:nvPr/>
        </p:nvSpPr>
        <p:spPr>
          <a:xfrm>
            <a:off x="5364479" y="53578"/>
            <a:ext cx="19285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Sphere of Interest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C8D6731-5DFB-3350-ACF0-51CB5CAE2CE3}"/>
              </a:ext>
            </a:extLst>
          </p:cNvPr>
          <p:cNvSpPr/>
          <p:nvPr/>
        </p:nvSpPr>
        <p:spPr>
          <a:xfrm>
            <a:off x="2488275" y="1650318"/>
            <a:ext cx="1302327" cy="65947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Activities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0A67C0BB-AF5A-A374-5427-4128BAECA120}"/>
              </a:ext>
            </a:extLst>
          </p:cNvPr>
          <p:cNvSpPr/>
          <p:nvPr/>
        </p:nvSpPr>
        <p:spPr>
          <a:xfrm>
            <a:off x="2510443" y="2615981"/>
            <a:ext cx="1291244" cy="65947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Outputs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6910EADC-1B65-B161-2485-FAFB7E3617A8}"/>
              </a:ext>
            </a:extLst>
          </p:cNvPr>
          <p:cNvSpPr/>
          <p:nvPr/>
        </p:nvSpPr>
        <p:spPr>
          <a:xfrm>
            <a:off x="2510442" y="3539385"/>
            <a:ext cx="1291245" cy="65947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Tailored products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030FC00E-5B5A-7078-2515-BAEEFE3D8BAC}"/>
              </a:ext>
            </a:extLst>
          </p:cNvPr>
          <p:cNvSpPr/>
          <p:nvPr/>
        </p:nvSpPr>
        <p:spPr>
          <a:xfrm>
            <a:off x="2510442" y="4462790"/>
            <a:ext cx="1280160" cy="65947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Dissemination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BE4481FF-4D3B-27D3-98BF-9B7161475E1B}"/>
              </a:ext>
            </a:extLst>
          </p:cNvPr>
          <p:cNvSpPr/>
          <p:nvPr/>
        </p:nvSpPr>
        <p:spPr>
          <a:xfrm>
            <a:off x="5666510" y="965658"/>
            <a:ext cx="1302327" cy="65947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Outcome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4B3E9419-09B5-4CF0-73D4-9B14D16AF2D7}"/>
              </a:ext>
            </a:extLst>
          </p:cNvPr>
          <p:cNvSpPr/>
          <p:nvPr/>
        </p:nvSpPr>
        <p:spPr>
          <a:xfrm>
            <a:off x="6730538" y="2031768"/>
            <a:ext cx="1302327" cy="65947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Outcome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37AEF648-21C2-B638-0AF5-D315324E5497}"/>
              </a:ext>
            </a:extLst>
          </p:cNvPr>
          <p:cNvSpPr/>
          <p:nvPr/>
        </p:nvSpPr>
        <p:spPr>
          <a:xfrm>
            <a:off x="6841374" y="3034836"/>
            <a:ext cx="1302327" cy="65947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Outcome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DE30FD53-F0F4-4950-4D4A-1F61024A95AB}"/>
              </a:ext>
            </a:extLst>
          </p:cNvPr>
          <p:cNvSpPr/>
          <p:nvPr/>
        </p:nvSpPr>
        <p:spPr>
          <a:xfrm>
            <a:off x="6730538" y="3992186"/>
            <a:ext cx="1302327" cy="65947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Outcome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E9CFD5CF-CBD0-31EA-1178-F9BEA7CAFE0A}"/>
              </a:ext>
            </a:extLst>
          </p:cNvPr>
          <p:cNvSpPr/>
          <p:nvPr/>
        </p:nvSpPr>
        <p:spPr>
          <a:xfrm>
            <a:off x="5893722" y="4848291"/>
            <a:ext cx="1302327" cy="65947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Outcome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D7F71B09-13E0-C2D0-3E83-7FCC89CC6BD1}"/>
              </a:ext>
            </a:extLst>
          </p:cNvPr>
          <p:cNvSpPr/>
          <p:nvPr/>
        </p:nvSpPr>
        <p:spPr>
          <a:xfrm>
            <a:off x="8379230" y="1974756"/>
            <a:ext cx="1302327" cy="65947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Outcome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63F74473-1F2C-F589-3210-023368ED460C}"/>
              </a:ext>
            </a:extLst>
          </p:cNvPr>
          <p:cNvSpPr/>
          <p:nvPr/>
        </p:nvSpPr>
        <p:spPr>
          <a:xfrm>
            <a:off x="8362602" y="3011975"/>
            <a:ext cx="1302327" cy="65947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Outcome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02AFCAF7-8BC4-CD29-7F8A-58003671C8EC}"/>
              </a:ext>
            </a:extLst>
          </p:cNvPr>
          <p:cNvSpPr/>
          <p:nvPr/>
        </p:nvSpPr>
        <p:spPr>
          <a:xfrm>
            <a:off x="10012678" y="1748606"/>
            <a:ext cx="1302327" cy="65947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Impact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5334A0B0-70FB-4E9B-07C5-7560B5763C07}"/>
              </a:ext>
            </a:extLst>
          </p:cNvPr>
          <p:cNvCxnSpPr>
            <a:cxnSpLocks/>
          </p:cNvCxnSpPr>
          <p:nvPr/>
        </p:nvCxnSpPr>
        <p:spPr>
          <a:xfrm>
            <a:off x="3829395" y="2048185"/>
            <a:ext cx="2848496" cy="26161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6DF43B5-4005-496D-00A9-81CD0E3CED25}"/>
              </a:ext>
            </a:extLst>
          </p:cNvPr>
          <p:cNvCxnSpPr>
            <a:cxnSpLocks/>
          </p:cNvCxnSpPr>
          <p:nvPr/>
        </p:nvCxnSpPr>
        <p:spPr>
          <a:xfrm>
            <a:off x="3790602" y="2174367"/>
            <a:ext cx="2991198" cy="115501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705D5F0D-8DE0-BF3D-C6E8-B7B87892F1FE}"/>
              </a:ext>
            </a:extLst>
          </p:cNvPr>
          <p:cNvCxnSpPr>
            <a:cxnSpLocks/>
          </p:cNvCxnSpPr>
          <p:nvPr/>
        </p:nvCxnSpPr>
        <p:spPr>
          <a:xfrm flipV="1">
            <a:off x="3850176" y="2452394"/>
            <a:ext cx="2827715" cy="43734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A76043E7-61B3-7F7B-DF06-D8B54396C831}"/>
              </a:ext>
            </a:extLst>
          </p:cNvPr>
          <p:cNvCxnSpPr>
            <a:cxnSpLocks/>
          </p:cNvCxnSpPr>
          <p:nvPr/>
        </p:nvCxnSpPr>
        <p:spPr>
          <a:xfrm>
            <a:off x="3849484" y="2942152"/>
            <a:ext cx="2772989" cy="123700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70F0BB30-8B42-581E-7AF3-4151BDC9D395}"/>
              </a:ext>
            </a:extLst>
          </p:cNvPr>
          <p:cNvCxnSpPr>
            <a:cxnSpLocks/>
          </p:cNvCxnSpPr>
          <p:nvPr/>
        </p:nvCxnSpPr>
        <p:spPr>
          <a:xfrm flipV="1">
            <a:off x="3804457" y="3451906"/>
            <a:ext cx="2926081" cy="35975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23C26806-F1F2-9042-20F4-907F713F42B4}"/>
              </a:ext>
            </a:extLst>
          </p:cNvPr>
          <p:cNvCxnSpPr>
            <a:cxnSpLocks/>
          </p:cNvCxnSpPr>
          <p:nvPr/>
        </p:nvCxnSpPr>
        <p:spPr>
          <a:xfrm>
            <a:off x="3840480" y="3817140"/>
            <a:ext cx="2781993" cy="47665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49B95B63-6117-11D0-437D-FF8D8047E3D8}"/>
              </a:ext>
            </a:extLst>
          </p:cNvPr>
          <p:cNvCxnSpPr>
            <a:cxnSpLocks/>
          </p:cNvCxnSpPr>
          <p:nvPr/>
        </p:nvCxnSpPr>
        <p:spPr>
          <a:xfrm>
            <a:off x="3918063" y="4743279"/>
            <a:ext cx="1902232" cy="37898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8A6E1314-B705-1D25-27CF-726B644931C9}"/>
              </a:ext>
            </a:extLst>
          </p:cNvPr>
          <p:cNvSpPr/>
          <p:nvPr/>
        </p:nvSpPr>
        <p:spPr>
          <a:xfrm>
            <a:off x="10292542" y="3011975"/>
            <a:ext cx="1302327" cy="65947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Impact</a:t>
            </a: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E79C9122-44CA-190B-72B0-F488D90D33B0}"/>
              </a:ext>
            </a:extLst>
          </p:cNvPr>
          <p:cNvSpPr/>
          <p:nvPr/>
        </p:nvSpPr>
        <p:spPr>
          <a:xfrm>
            <a:off x="9879673" y="4430684"/>
            <a:ext cx="1302327" cy="65947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Impact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620D4AB0-CFCF-8A4B-FA9C-08276DA6AE74}"/>
              </a:ext>
            </a:extLst>
          </p:cNvPr>
          <p:cNvCxnSpPr>
            <a:cxnSpLocks/>
          </p:cNvCxnSpPr>
          <p:nvPr/>
        </p:nvCxnSpPr>
        <p:spPr>
          <a:xfrm>
            <a:off x="8171409" y="3394237"/>
            <a:ext cx="139931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55BC4E80-EF93-B410-608A-0322E39E6E8E}"/>
              </a:ext>
            </a:extLst>
          </p:cNvPr>
          <p:cNvCxnSpPr>
            <a:cxnSpLocks/>
          </p:cNvCxnSpPr>
          <p:nvPr/>
        </p:nvCxnSpPr>
        <p:spPr>
          <a:xfrm>
            <a:off x="8073735" y="2366921"/>
            <a:ext cx="288867" cy="383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5BBC694F-367C-0513-7D98-15BCFC360A0D}"/>
              </a:ext>
            </a:extLst>
          </p:cNvPr>
          <p:cNvCxnSpPr>
            <a:cxnSpLocks/>
          </p:cNvCxnSpPr>
          <p:nvPr/>
        </p:nvCxnSpPr>
        <p:spPr>
          <a:xfrm flipV="1">
            <a:off x="7547954" y="2751873"/>
            <a:ext cx="0" cy="2289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FEEB38FB-4357-2E7F-4B1F-7CB5D459D066}"/>
              </a:ext>
            </a:extLst>
          </p:cNvPr>
          <p:cNvCxnSpPr>
            <a:cxnSpLocks/>
          </p:cNvCxnSpPr>
          <p:nvPr/>
        </p:nvCxnSpPr>
        <p:spPr>
          <a:xfrm flipV="1">
            <a:off x="6841372" y="1654266"/>
            <a:ext cx="0" cy="32049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E6853F10-A507-DD0A-8941-62217836F494}"/>
              </a:ext>
            </a:extLst>
          </p:cNvPr>
          <p:cNvCxnSpPr>
            <a:cxnSpLocks/>
          </p:cNvCxnSpPr>
          <p:nvPr/>
        </p:nvCxnSpPr>
        <p:spPr>
          <a:xfrm flipV="1">
            <a:off x="7381701" y="3697184"/>
            <a:ext cx="0" cy="2289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FEDEA903-1D1E-3E47-2774-56BDC940D2BE}"/>
              </a:ext>
            </a:extLst>
          </p:cNvPr>
          <p:cNvCxnSpPr>
            <a:cxnSpLocks/>
          </p:cNvCxnSpPr>
          <p:nvPr/>
        </p:nvCxnSpPr>
        <p:spPr>
          <a:xfrm flipH="1">
            <a:off x="6781800" y="4584263"/>
            <a:ext cx="139759" cy="24792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E0F63AAD-4964-3D1D-2E70-A774C149FD2C}"/>
              </a:ext>
            </a:extLst>
          </p:cNvPr>
          <p:cNvCxnSpPr>
            <a:cxnSpLocks/>
          </p:cNvCxnSpPr>
          <p:nvPr/>
        </p:nvCxnSpPr>
        <p:spPr>
          <a:xfrm>
            <a:off x="8005153" y="4305585"/>
            <a:ext cx="1841964" cy="36100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1CD17D5E-666A-E71C-762B-FC046B470AF4}"/>
              </a:ext>
            </a:extLst>
          </p:cNvPr>
          <p:cNvCxnSpPr>
            <a:cxnSpLocks/>
          </p:cNvCxnSpPr>
          <p:nvPr/>
        </p:nvCxnSpPr>
        <p:spPr>
          <a:xfrm flipV="1">
            <a:off x="7236572" y="4832192"/>
            <a:ext cx="2610545" cy="3912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A117C8B5-0236-507D-687E-9871E1351A89}"/>
              </a:ext>
            </a:extLst>
          </p:cNvPr>
          <p:cNvCxnSpPr>
            <a:cxnSpLocks/>
          </p:cNvCxnSpPr>
          <p:nvPr/>
        </p:nvCxnSpPr>
        <p:spPr>
          <a:xfrm>
            <a:off x="9704069" y="3313336"/>
            <a:ext cx="509502" cy="1064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CE6270FC-52E2-1785-B824-57B474F6E0B0}"/>
              </a:ext>
            </a:extLst>
          </p:cNvPr>
          <p:cNvCxnSpPr>
            <a:cxnSpLocks/>
          </p:cNvCxnSpPr>
          <p:nvPr/>
        </p:nvCxnSpPr>
        <p:spPr>
          <a:xfrm>
            <a:off x="9697140" y="2524235"/>
            <a:ext cx="569079" cy="67877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16F59EA0-132F-CA9B-576E-69A82359C302}"/>
              </a:ext>
            </a:extLst>
          </p:cNvPr>
          <p:cNvCxnSpPr>
            <a:cxnSpLocks/>
          </p:cNvCxnSpPr>
          <p:nvPr/>
        </p:nvCxnSpPr>
        <p:spPr>
          <a:xfrm flipV="1">
            <a:off x="10845337" y="3811656"/>
            <a:ext cx="0" cy="55695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639C2F29-F172-1EDC-35E6-357821DAE191}"/>
              </a:ext>
            </a:extLst>
          </p:cNvPr>
          <p:cNvCxnSpPr>
            <a:cxnSpLocks/>
          </p:cNvCxnSpPr>
          <p:nvPr/>
        </p:nvCxnSpPr>
        <p:spPr>
          <a:xfrm>
            <a:off x="10845337" y="2448934"/>
            <a:ext cx="0" cy="48462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E63209F7-05DE-5468-E7C7-12A5568476D0}"/>
              </a:ext>
            </a:extLst>
          </p:cNvPr>
          <p:cNvCxnSpPr>
            <a:cxnSpLocks/>
          </p:cNvCxnSpPr>
          <p:nvPr/>
        </p:nvCxnSpPr>
        <p:spPr>
          <a:xfrm>
            <a:off x="9703896" y="2162756"/>
            <a:ext cx="215958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D34C1877-E67B-B0AC-F319-9B614FC0CD24}"/>
              </a:ext>
            </a:extLst>
          </p:cNvPr>
          <p:cNvSpPr txBox="1"/>
          <p:nvPr/>
        </p:nvSpPr>
        <p:spPr>
          <a:xfrm>
            <a:off x="4361411" y="6178739"/>
            <a:ext cx="551826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/>
              <a:t>Stakeholder Engagement </a:t>
            </a:r>
            <a:r>
              <a:rPr lang="en-US" sz="1100" dirty="0"/>
              <a:t>(occurs throughout all stages )</a:t>
            </a:r>
          </a:p>
        </p:txBody>
      </p:sp>
    </p:spTree>
    <p:extLst>
      <p:ext uri="{BB962C8B-B14F-4D97-AF65-F5344CB8AC3E}">
        <p14:creationId xmlns:p14="http://schemas.microsoft.com/office/powerpoint/2010/main" val="2835776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Karie Nicholas</dc:creator>
  <cp:lastModifiedBy>Karie Nicholas</cp:lastModifiedBy>
  <cp:revision>1</cp:revision>
  <dcterms:created xsi:type="dcterms:W3CDTF">2024-11-22T21:42:18Z</dcterms:created>
  <dcterms:modified xsi:type="dcterms:W3CDTF">2024-11-22T21:42:54Z</dcterms:modified>
</cp:coreProperties>
</file>