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256"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9946B03-E430-4E68-AF7F-1E1AFFEC925C}" v="20" dt="2025-01-22T18:08:31.64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varScale="1">
        <p:scale>
          <a:sx n="66" d="100"/>
          <a:sy n="66" d="100"/>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12" Type="http://schemas.microsoft.com/office/2015/10/relationships/revisionInfo" Target="revisionInfo.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arie Nicholas" userId="8fec5f9d-41ef-468a-98a6-0720db5236ea" providerId="ADAL" clId="{8A7623A6-8FC3-4335-8546-6E1FA18FF58F}"/>
    <pc:docChg chg="modSld">
      <pc:chgData name="Karie Nicholas" userId="8fec5f9d-41ef-468a-98a6-0720db5236ea" providerId="ADAL" clId="{8A7623A6-8FC3-4335-8546-6E1FA18FF58F}" dt="2023-03-28T15:19:43.397" v="0" actId="20577"/>
      <pc:docMkLst>
        <pc:docMk/>
      </pc:docMkLst>
      <pc:sldChg chg="modSp mod">
        <pc:chgData name="Karie Nicholas" userId="8fec5f9d-41ef-468a-98a6-0720db5236ea" providerId="ADAL" clId="{8A7623A6-8FC3-4335-8546-6E1FA18FF58F}" dt="2023-03-28T15:19:43.397" v="0" actId="20577"/>
        <pc:sldMkLst>
          <pc:docMk/>
          <pc:sldMk cId="2338997705" sldId="256"/>
        </pc:sldMkLst>
      </pc:sldChg>
    </pc:docChg>
  </pc:docChgLst>
  <pc:docChgLst>
    <pc:chgData name="Emily Robson" userId="a50ea3ab-b22f-4dd8-966e-4d343f59ac2c" providerId="ADAL" clId="{F9D66B53-0C7B-4245-80F5-8463AC77AC39}"/>
    <pc:docChg chg="modSld">
      <pc:chgData name="Emily Robson" userId="a50ea3ab-b22f-4dd8-966e-4d343f59ac2c" providerId="ADAL" clId="{F9D66B53-0C7B-4245-80F5-8463AC77AC39}" dt="2023-02-07T21:56:06.886" v="0" actId="207"/>
      <pc:docMkLst>
        <pc:docMk/>
      </pc:docMkLst>
      <pc:sldChg chg="modSp mod">
        <pc:chgData name="Emily Robson" userId="a50ea3ab-b22f-4dd8-966e-4d343f59ac2c" providerId="ADAL" clId="{F9D66B53-0C7B-4245-80F5-8463AC77AC39}" dt="2023-02-07T21:56:06.886" v="0" actId="207"/>
        <pc:sldMkLst>
          <pc:docMk/>
          <pc:sldMk cId="2338997705" sldId="256"/>
        </pc:sldMkLst>
      </pc:sldChg>
    </pc:docChg>
  </pc:docChgLst>
  <pc:docChgLst>
    <pc:chgData name="Karie Nicholas" userId="8fec5f9d-41ef-468a-98a6-0720db5236ea" providerId="ADAL" clId="{81D89D7A-3E8A-436D-BEA0-8F430EAE2ED0}"/>
    <pc:docChg chg="custSel modSld">
      <pc:chgData name="Karie Nicholas" userId="8fec5f9d-41ef-468a-98a6-0720db5236ea" providerId="ADAL" clId="{81D89D7A-3E8A-436D-BEA0-8F430EAE2ED0}" dt="2022-12-14T18:54:40.048" v="1000" actId="20577"/>
      <pc:docMkLst>
        <pc:docMk/>
      </pc:docMkLst>
      <pc:sldChg chg="modSp mod modNotesTx">
        <pc:chgData name="Karie Nicholas" userId="8fec5f9d-41ef-468a-98a6-0720db5236ea" providerId="ADAL" clId="{81D89D7A-3E8A-436D-BEA0-8F430EAE2ED0}" dt="2022-12-14T18:54:40.048" v="1000" actId="20577"/>
        <pc:sldMkLst>
          <pc:docMk/>
          <pc:sldMk cId="2338997705" sldId="256"/>
        </pc:sldMkLst>
      </pc:sldChg>
    </pc:docChg>
  </pc:docChgLst>
  <pc:docChgLst>
    <pc:chgData name="Karie Nicholas" userId="8fec5f9d-41ef-468a-98a6-0720db5236ea" providerId="ADAL" clId="{C9946B03-E430-4E68-AF7F-1E1AFFEC925C}"/>
    <pc:docChg chg="undo custSel modSld">
      <pc:chgData name="Karie Nicholas" userId="8fec5f9d-41ef-468a-98a6-0720db5236ea" providerId="ADAL" clId="{C9946B03-E430-4E68-AF7F-1E1AFFEC925C}" dt="2025-01-22T18:16:06.932" v="3755" actId="20577"/>
      <pc:docMkLst>
        <pc:docMk/>
      </pc:docMkLst>
      <pc:sldChg chg="addSp delSp modSp mod">
        <pc:chgData name="Karie Nicholas" userId="8fec5f9d-41ef-468a-98a6-0720db5236ea" providerId="ADAL" clId="{C9946B03-E430-4E68-AF7F-1E1AFFEC925C}" dt="2025-01-22T18:16:06.932" v="3755" actId="20577"/>
        <pc:sldMkLst>
          <pc:docMk/>
          <pc:sldMk cId="2338997705" sldId="256"/>
        </pc:sldMkLst>
        <pc:spChg chg="mod">
          <ac:chgData name="Karie Nicholas" userId="8fec5f9d-41ef-468a-98a6-0720db5236ea" providerId="ADAL" clId="{C9946B03-E430-4E68-AF7F-1E1AFFEC925C}" dt="2025-01-22T17:52:48.421" v="1648" actId="20577"/>
          <ac:spMkLst>
            <pc:docMk/>
            <pc:sldMk cId="2338997705" sldId="256"/>
            <ac:spMk id="4" creationId="{FBA5562A-E069-469E-0CFC-CB82B87D4905}"/>
          </ac:spMkLst>
        </pc:spChg>
        <pc:spChg chg="mod">
          <ac:chgData name="Karie Nicholas" userId="8fec5f9d-41ef-468a-98a6-0720db5236ea" providerId="ADAL" clId="{C9946B03-E430-4E68-AF7F-1E1AFFEC925C}" dt="2025-01-22T18:09:03.729" v="2986" actId="1076"/>
          <ac:spMkLst>
            <pc:docMk/>
            <pc:sldMk cId="2338997705" sldId="256"/>
            <ac:spMk id="6" creationId="{8D3083F9-7262-9720-E5DC-B5EA3EEC1017}"/>
          </ac:spMkLst>
        </pc:spChg>
        <pc:spChg chg="mod">
          <ac:chgData name="Karie Nicholas" userId="8fec5f9d-41ef-468a-98a6-0720db5236ea" providerId="ADAL" clId="{C9946B03-E430-4E68-AF7F-1E1AFFEC925C}" dt="2025-01-22T17:36:18.976" v="634" actId="20577"/>
          <ac:spMkLst>
            <pc:docMk/>
            <pc:sldMk cId="2338997705" sldId="256"/>
            <ac:spMk id="8" creationId="{96C0E9A5-27B9-327C-B8B1-CF790D51799A}"/>
          </ac:spMkLst>
        </pc:spChg>
        <pc:spChg chg="mod">
          <ac:chgData name="Karie Nicholas" userId="8fec5f9d-41ef-468a-98a6-0720db5236ea" providerId="ADAL" clId="{C9946B03-E430-4E68-AF7F-1E1AFFEC925C}" dt="2025-01-22T17:36:36.142" v="644" actId="20577"/>
          <ac:spMkLst>
            <pc:docMk/>
            <pc:sldMk cId="2338997705" sldId="256"/>
            <ac:spMk id="9" creationId="{6BD314B0-7651-028B-7EBC-039EE2FF12E0}"/>
          </ac:spMkLst>
        </pc:spChg>
        <pc:spChg chg="mod">
          <ac:chgData name="Karie Nicholas" userId="8fec5f9d-41ef-468a-98a6-0720db5236ea" providerId="ADAL" clId="{C9946B03-E430-4E68-AF7F-1E1AFFEC925C}" dt="2025-01-22T18:16:06.932" v="3755" actId="20577"/>
          <ac:spMkLst>
            <pc:docMk/>
            <pc:sldMk cId="2338997705" sldId="256"/>
            <ac:spMk id="10" creationId="{988ABCD6-3AE6-0002-A929-FA9B5EA9D336}"/>
          </ac:spMkLst>
        </pc:spChg>
        <pc:spChg chg="mod">
          <ac:chgData name="Karie Nicholas" userId="8fec5f9d-41ef-468a-98a6-0720db5236ea" providerId="ADAL" clId="{C9946B03-E430-4E68-AF7F-1E1AFFEC925C}" dt="2025-01-22T18:13:04.563" v="3402" actId="20577"/>
          <ac:spMkLst>
            <pc:docMk/>
            <pc:sldMk cId="2338997705" sldId="256"/>
            <ac:spMk id="11" creationId="{4B994021-C3FE-75D6-E8CC-1574281E888B}"/>
          </ac:spMkLst>
        </pc:spChg>
        <pc:spChg chg="mod">
          <ac:chgData name="Karie Nicholas" userId="8fec5f9d-41ef-468a-98a6-0720db5236ea" providerId="ADAL" clId="{C9946B03-E430-4E68-AF7F-1E1AFFEC925C}" dt="2025-01-22T18:01:11.146" v="2581" actId="20577"/>
          <ac:spMkLst>
            <pc:docMk/>
            <pc:sldMk cId="2338997705" sldId="256"/>
            <ac:spMk id="12" creationId="{6AB2FBF6-2E46-E61F-ED4A-EB6F64058208}"/>
          </ac:spMkLst>
        </pc:spChg>
        <pc:spChg chg="mod">
          <ac:chgData name="Karie Nicholas" userId="8fec5f9d-41ef-468a-98a6-0720db5236ea" providerId="ADAL" clId="{C9946B03-E430-4E68-AF7F-1E1AFFEC925C}" dt="2025-01-22T17:49:52.643" v="1191" actId="14100"/>
          <ac:spMkLst>
            <pc:docMk/>
            <pc:sldMk cId="2338997705" sldId="256"/>
            <ac:spMk id="13" creationId="{3686E141-B8EA-EF74-B27C-84A4CCAD031B}"/>
          </ac:spMkLst>
        </pc:spChg>
        <pc:spChg chg="mod">
          <ac:chgData name="Karie Nicholas" userId="8fec5f9d-41ef-468a-98a6-0720db5236ea" providerId="ADAL" clId="{C9946B03-E430-4E68-AF7F-1E1AFFEC925C}" dt="2025-01-22T17:50:05.223" v="1193" actId="1076"/>
          <ac:spMkLst>
            <pc:docMk/>
            <pc:sldMk cId="2338997705" sldId="256"/>
            <ac:spMk id="15" creationId="{A8E1E186-0A7D-3178-2A1E-CA40FF282C10}"/>
          </ac:spMkLst>
        </pc:spChg>
        <pc:spChg chg="mod">
          <ac:chgData name="Karie Nicholas" userId="8fec5f9d-41ef-468a-98a6-0720db5236ea" providerId="ADAL" clId="{C9946B03-E430-4E68-AF7F-1E1AFFEC925C}" dt="2025-01-22T17:50:14.039" v="1195" actId="1076"/>
          <ac:spMkLst>
            <pc:docMk/>
            <pc:sldMk cId="2338997705" sldId="256"/>
            <ac:spMk id="19" creationId="{818792EA-FB69-444A-93C7-79F2629C113B}"/>
          </ac:spMkLst>
        </pc:spChg>
        <pc:spChg chg="mod">
          <ac:chgData name="Karie Nicholas" userId="8fec5f9d-41ef-468a-98a6-0720db5236ea" providerId="ADAL" clId="{C9946B03-E430-4E68-AF7F-1E1AFFEC925C}" dt="2025-01-22T17:49:05.240" v="1178" actId="14100"/>
          <ac:spMkLst>
            <pc:docMk/>
            <pc:sldMk cId="2338997705" sldId="256"/>
            <ac:spMk id="20" creationId="{225D447C-22EC-2713-B7E5-935C070C6326}"/>
          </ac:spMkLst>
        </pc:spChg>
        <pc:spChg chg="mod">
          <ac:chgData name="Karie Nicholas" userId="8fec5f9d-41ef-468a-98a6-0720db5236ea" providerId="ADAL" clId="{C9946B03-E430-4E68-AF7F-1E1AFFEC925C}" dt="2025-01-22T17:49:10.472" v="1180" actId="14100"/>
          <ac:spMkLst>
            <pc:docMk/>
            <pc:sldMk cId="2338997705" sldId="256"/>
            <ac:spMk id="21" creationId="{579B7963-95C8-4530-F5DA-A022CF4ED624}"/>
          </ac:spMkLst>
        </pc:spChg>
        <pc:spChg chg="mod">
          <ac:chgData name="Karie Nicholas" userId="8fec5f9d-41ef-468a-98a6-0720db5236ea" providerId="ADAL" clId="{C9946B03-E430-4E68-AF7F-1E1AFFEC925C}" dt="2025-01-22T17:49:27.840" v="1185" actId="1076"/>
          <ac:spMkLst>
            <pc:docMk/>
            <pc:sldMk cId="2338997705" sldId="256"/>
            <ac:spMk id="22" creationId="{465BFE52-BCF9-65A9-1B9A-4052B81B15C9}"/>
          </ac:spMkLst>
        </pc:spChg>
        <pc:spChg chg="mod">
          <ac:chgData name="Karie Nicholas" userId="8fec5f9d-41ef-468a-98a6-0720db5236ea" providerId="ADAL" clId="{C9946B03-E430-4E68-AF7F-1E1AFFEC925C}" dt="2025-01-22T17:49:24.093" v="1184" actId="1076"/>
          <ac:spMkLst>
            <pc:docMk/>
            <pc:sldMk cId="2338997705" sldId="256"/>
            <ac:spMk id="23" creationId="{D48BD35E-3D37-17C1-B7DA-DB3AD5F5C905}"/>
          </ac:spMkLst>
        </pc:spChg>
        <pc:spChg chg="del">
          <ac:chgData name="Karie Nicholas" userId="8fec5f9d-41ef-468a-98a6-0720db5236ea" providerId="ADAL" clId="{C9946B03-E430-4E68-AF7F-1E1AFFEC925C}" dt="2025-01-22T17:48:22.478" v="1169" actId="21"/>
          <ac:spMkLst>
            <pc:docMk/>
            <pc:sldMk cId="2338997705" sldId="256"/>
            <ac:spMk id="24" creationId="{F24A8C5F-13F0-9E6B-55B5-AEF857A13D17}"/>
          </ac:spMkLst>
        </pc:spChg>
        <pc:spChg chg="del">
          <ac:chgData name="Karie Nicholas" userId="8fec5f9d-41ef-468a-98a6-0720db5236ea" providerId="ADAL" clId="{C9946B03-E430-4E68-AF7F-1E1AFFEC925C}" dt="2025-01-22T17:48:25.089" v="1170" actId="21"/>
          <ac:spMkLst>
            <pc:docMk/>
            <pc:sldMk cId="2338997705" sldId="256"/>
            <ac:spMk id="26" creationId="{6CB10D3F-9A06-AC47-35BB-EC75BF29843A}"/>
          </ac:spMkLst>
        </pc:spChg>
        <pc:spChg chg="mod">
          <ac:chgData name="Karie Nicholas" userId="8fec5f9d-41ef-468a-98a6-0720db5236ea" providerId="ADAL" clId="{C9946B03-E430-4E68-AF7F-1E1AFFEC925C}" dt="2025-01-22T17:49:36.289" v="1187" actId="1076"/>
          <ac:spMkLst>
            <pc:docMk/>
            <pc:sldMk cId="2338997705" sldId="256"/>
            <ac:spMk id="29" creationId="{841865A7-7793-BA98-4996-14B34D9337F0}"/>
          </ac:spMkLst>
        </pc:spChg>
        <pc:spChg chg="mod">
          <ac:chgData name="Karie Nicholas" userId="8fec5f9d-41ef-468a-98a6-0720db5236ea" providerId="ADAL" clId="{C9946B03-E430-4E68-AF7F-1E1AFFEC925C}" dt="2025-01-22T18:05:23.988" v="2745" actId="1076"/>
          <ac:spMkLst>
            <pc:docMk/>
            <pc:sldMk cId="2338997705" sldId="256"/>
            <ac:spMk id="31" creationId="{2DBFE2D5-4A15-F772-5EDD-658A2079C868}"/>
          </ac:spMkLst>
        </pc:spChg>
        <pc:spChg chg="add mod">
          <ac:chgData name="Karie Nicholas" userId="8fec5f9d-41ef-468a-98a6-0720db5236ea" providerId="ADAL" clId="{C9946B03-E430-4E68-AF7F-1E1AFFEC925C}" dt="2025-01-22T17:34:46.713" v="497" actId="1076"/>
          <ac:spMkLst>
            <pc:docMk/>
            <pc:sldMk cId="2338997705" sldId="256"/>
            <ac:spMk id="40" creationId="{92BB953D-3555-42A4-A5EA-DB4707F84B4B}"/>
          </ac:spMkLst>
        </pc:spChg>
        <pc:spChg chg="mod">
          <ac:chgData name="Karie Nicholas" userId="8fec5f9d-41ef-468a-98a6-0720db5236ea" providerId="ADAL" clId="{C9946B03-E430-4E68-AF7F-1E1AFFEC925C}" dt="2025-01-22T17:35:09.937" v="502" actId="113"/>
          <ac:spMkLst>
            <pc:docMk/>
            <pc:sldMk cId="2338997705" sldId="256"/>
            <ac:spMk id="42" creationId="{E7434074-A948-EE33-2EA8-D88E991E96B8}"/>
          </ac:spMkLst>
        </pc:spChg>
        <pc:spChg chg="mod">
          <ac:chgData name="Karie Nicholas" userId="8fec5f9d-41ef-468a-98a6-0720db5236ea" providerId="ADAL" clId="{C9946B03-E430-4E68-AF7F-1E1AFFEC925C}" dt="2025-01-22T17:47:32.308" v="1067" actId="1076"/>
          <ac:spMkLst>
            <pc:docMk/>
            <pc:sldMk cId="2338997705" sldId="256"/>
            <ac:spMk id="48" creationId="{4EBB4F79-31D6-AC4A-3473-E288872C129D}"/>
          </ac:spMkLst>
        </pc:spChg>
        <pc:spChg chg="mod">
          <ac:chgData name="Karie Nicholas" userId="8fec5f9d-41ef-468a-98a6-0720db5236ea" providerId="ADAL" clId="{C9946B03-E430-4E68-AF7F-1E1AFFEC925C}" dt="2025-01-22T17:47:47.409" v="1071" actId="1076"/>
          <ac:spMkLst>
            <pc:docMk/>
            <pc:sldMk cId="2338997705" sldId="256"/>
            <ac:spMk id="49" creationId="{8E235E3E-2349-A6CF-FE47-656A710F5030}"/>
          </ac:spMkLst>
        </pc:spChg>
        <pc:spChg chg="add mod">
          <ac:chgData name="Karie Nicholas" userId="8fec5f9d-41ef-468a-98a6-0720db5236ea" providerId="ADAL" clId="{C9946B03-E430-4E68-AF7F-1E1AFFEC925C}" dt="2025-01-22T17:48:59.219" v="1177" actId="1076"/>
          <ac:spMkLst>
            <pc:docMk/>
            <pc:sldMk cId="2338997705" sldId="256"/>
            <ac:spMk id="50" creationId="{A30C6A25-E323-DD4E-6F21-230BB8498180}"/>
          </ac:spMkLst>
        </pc:spChg>
        <pc:spChg chg="add mod">
          <ac:chgData name="Karie Nicholas" userId="8fec5f9d-41ef-468a-98a6-0720db5236ea" providerId="ADAL" clId="{C9946B03-E430-4E68-AF7F-1E1AFFEC925C}" dt="2025-01-22T17:48:55.507" v="1176" actId="1076"/>
          <ac:spMkLst>
            <pc:docMk/>
            <pc:sldMk cId="2338997705" sldId="256"/>
            <ac:spMk id="51" creationId="{DEAB7D89-7C19-EDE0-E5A4-76B9A160F1F4}"/>
          </ac:spMkLst>
        </pc:spChg>
        <pc:spChg chg="add mod">
          <ac:chgData name="Karie Nicholas" userId="8fec5f9d-41ef-468a-98a6-0720db5236ea" providerId="ADAL" clId="{C9946B03-E430-4E68-AF7F-1E1AFFEC925C}" dt="2025-01-22T17:47:35.338" v="1068" actId="1076"/>
          <ac:spMkLst>
            <pc:docMk/>
            <pc:sldMk cId="2338997705" sldId="256"/>
            <ac:spMk id="52" creationId="{DD55903B-4E0A-DB82-B3DE-13560CE91CE4}"/>
          </ac:spMkLst>
        </pc:spChg>
        <pc:spChg chg="add mod">
          <ac:chgData name="Karie Nicholas" userId="8fec5f9d-41ef-468a-98a6-0720db5236ea" providerId="ADAL" clId="{C9946B03-E430-4E68-AF7F-1E1AFFEC925C}" dt="2025-01-22T17:41:51.209" v="982" actId="1076"/>
          <ac:spMkLst>
            <pc:docMk/>
            <pc:sldMk cId="2338997705" sldId="256"/>
            <ac:spMk id="53" creationId="{F88FE3FA-5330-67DC-A039-0C22469C330E}"/>
          </ac:spMkLst>
        </pc:spChg>
        <pc:spChg chg="add mod">
          <ac:chgData name="Karie Nicholas" userId="8fec5f9d-41ef-468a-98a6-0720db5236ea" providerId="ADAL" clId="{C9946B03-E430-4E68-AF7F-1E1AFFEC925C}" dt="2025-01-22T17:40:49.885" v="919"/>
          <ac:spMkLst>
            <pc:docMk/>
            <pc:sldMk cId="2338997705" sldId="256"/>
            <ac:spMk id="54" creationId="{4B6A7C05-8B22-0206-A5F3-FE736029BBE6}"/>
          </ac:spMkLst>
        </pc:spChg>
        <pc:spChg chg="add mod">
          <ac:chgData name="Karie Nicholas" userId="8fec5f9d-41ef-468a-98a6-0720db5236ea" providerId="ADAL" clId="{C9946B03-E430-4E68-AF7F-1E1AFFEC925C}" dt="2025-01-22T17:41:05.238" v="923" actId="20577"/>
          <ac:spMkLst>
            <pc:docMk/>
            <pc:sldMk cId="2338997705" sldId="256"/>
            <ac:spMk id="55" creationId="{4D1D6C91-9DC3-4E9E-44EA-ED52BD71E8D2}"/>
          </ac:spMkLst>
        </pc:spChg>
        <pc:spChg chg="add mod">
          <ac:chgData name="Karie Nicholas" userId="8fec5f9d-41ef-468a-98a6-0720db5236ea" providerId="ADAL" clId="{C9946B03-E430-4E68-AF7F-1E1AFFEC925C}" dt="2025-01-22T17:42:00.254" v="984" actId="1076"/>
          <ac:spMkLst>
            <pc:docMk/>
            <pc:sldMk cId="2338997705" sldId="256"/>
            <ac:spMk id="56" creationId="{EB8AFFC1-ABBE-E266-F4DE-E8A7B79E7680}"/>
          </ac:spMkLst>
        </pc:spChg>
        <pc:spChg chg="add mod">
          <ac:chgData name="Karie Nicholas" userId="8fec5f9d-41ef-468a-98a6-0720db5236ea" providerId="ADAL" clId="{C9946B03-E430-4E68-AF7F-1E1AFFEC925C}" dt="2025-01-22T17:48:52.998" v="1175" actId="1076"/>
          <ac:spMkLst>
            <pc:docMk/>
            <pc:sldMk cId="2338997705" sldId="256"/>
            <ac:spMk id="57" creationId="{4FC318A7-5ACE-AAAE-29FC-5199A0AB3B02}"/>
          </ac:spMkLst>
        </pc:spChg>
        <pc:spChg chg="add del mod">
          <ac:chgData name="Karie Nicholas" userId="8fec5f9d-41ef-468a-98a6-0720db5236ea" providerId="ADAL" clId="{C9946B03-E430-4E68-AF7F-1E1AFFEC925C}" dt="2025-01-22T17:45:58.359" v="1027" actId="478"/>
          <ac:spMkLst>
            <pc:docMk/>
            <pc:sldMk cId="2338997705" sldId="256"/>
            <ac:spMk id="59" creationId="{9B2B9B30-9BAE-AA9E-AA17-7666470231EB}"/>
          </ac:spMkLst>
        </pc:spChg>
        <pc:spChg chg="add mod">
          <ac:chgData name="Karie Nicholas" userId="8fec5f9d-41ef-468a-98a6-0720db5236ea" providerId="ADAL" clId="{C9946B03-E430-4E68-AF7F-1E1AFFEC925C}" dt="2025-01-22T17:42:50.139" v="988" actId="1076"/>
          <ac:spMkLst>
            <pc:docMk/>
            <pc:sldMk cId="2338997705" sldId="256"/>
            <ac:spMk id="60" creationId="{AAC16E7B-92D1-4EBE-F3CC-AC35EE6D9813}"/>
          </ac:spMkLst>
        </pc:spChg>
        <pc:spChg chg="add mod">
          <ac:chgData name="Karie Nicholas" userId="8fec5f9d-41ef-468a-98a6-0720db5236ea" providerId="ADAL" clId="{C9946B03-E430-4E68-AF7F-1E1AFFEC925C}" dt="2025-01-22T17:44:47.375" v="1011" actId="1076"/>
          <ac:spMkLst>
            <pc:docMk/>
            <pc:sldMk cId="2338997705" sldId="256"/>
            <ac:spMk id="61" creationId="{7B637D55-8DF3-214B-BAAD-EBD01C49EAD9}"/>
          </ac:spMkLst>
        </pc:spChg>
        <pc:spChg chg="add del mod">
          <ac:chgData name="Karie Nicholas" userId="8fec5f9d-41ef-468a-98a6-0720db5236ea" providerId="ADAL" clId="{C9946B03-E430-4E68-AF7F-1E1AFFEC925C}" dt="2025-01-22T17:49:44.178" v="1189" actId="21"/>
          <ac:spMkLst>
            <pc:docMk/>
            <pc:sldMk cId="2338997705" sldId="256"/>
            <ac:spMk id="62" creationId="{2DBD6039-A8F1-4A67-E71C-E55D7B2BC058}"/>
          </ac:spMkLst>
        </pc:spChg>
        <pc:spChg chg="add mod">
          <ac:chgData name="Karie Nicholas" userId="8fec5f9d-41ef-468a-98a6-0720db5236ea" providerId="ADAL" clId="{C9946B03-E430-4E68-AF7F-1E1AFFEC925C}" dt="2025-01-22T17:49:31.911" v="1186" actId="1076"/>
          <ac:spMkLst>
            <pc:docMk/>
            <pc:sldMk cId="2338997705" sldId="256"/>
            <ac:spMk id="63" creationId="{E780E27B-DBA7-C0C7-64C8-37970AB991D2}"/>
          </ac:spMkLst>
        </pc:spChg>
        <pc:spChg chg="add mod">
          <ac:chgData name="Karie Nicholas" userId="8fec5f9d-41ef-468a-98a6-0720db5236ea" providerId="ADAL" clId="{C9946B03-E430-4E68-AF7F-1E1AFFEC925C}" dt="2025-01-22T17:45:40.429" v="1024" actId="113"/>
          <ac:spMkLst>
            <pc:docMk/>
            <pc:sldMk cId="2338997705" sldId="256"/>
            <ac:spMk id="64" creationId="{319011D4-DC3E-9DB5-3AF6-353D8B4601DF}"/>
          </ac:spMkLst>
        </pc:spChg>
        <pc:spChg chg="add mod">
          <ac:chgData name="Karie Nicholas" userId="8fec5f9d-41ef-468a-98a6-0720db5236ea" providerId="ADAL" clId="{C9946B03-E430-4E68-AF7F-1E1AFFEC925C}" dt="2025-01-22T17:44:51.288" v="1012" actId="1076"/>
          <ac:spMkLst>
            <pc:docMk/>
            <pc:sldMk cId="2338997705" sldId="256"/>
            <ac:spMk id="65" creationId="{E9D2664D-882F-3A98-0DDE-740A24E729A7}"/>
          </ac:spMkLst>
        </pc:spChg>
        <pc:spChg chg="add mod">
          <ac:chgData name="Karie Nicholas" userId="8fec5f9d-41ef-468a-98a6-0720db5236ea" providerId="ADAL" clId="{C9946B03-E430-4E68-AF7F-1E1AFFEC925C}" dt="2025-01-22T17:45:46.496" v="1025" actId="1076"/>
          <ac:spMkLst>
            <pc:docMk/>
            <pc:sldMk cId="2338997705" sldId="256"/>
            <ac:spMk id="66" creationId="{C8609A4E-3A6C-2A9C-FE2C-004E79C22298}"/>
          </ac:spMkLst>
        </pc:spChg>
        <pc:spChg chg="add mod">
          <ac:chgData name="Karie Nicholas" userId="8fec5f9d-41ef-468a-98a6-0720db5236ea" providerId="ADAL" clId="{C9946B03-E430-4E68-AF7F-1E1AFFEC925C}" dt="2025-01-22T17:49:57.738" v="1192" actId="1076"/>
          <ac:spMkLst>
            <pc:docMk/>
            <pc:sldMk cId="2338997705" sldId="256"/>
            <ac:spMk id="67" creationId="{5DF21902-6556-7338-3252-0826C834E108}"/>
          </ac:spMkLst>
        </pc:spChg>
        <pc:spChg chg="add mod">
          <ac:chgData name="Karie Nicholas" userId="8fec5f9d-41ef-468a-98a6-0720db5236ea" providerId="ADAL" clId="{C9946B03-E430-4E68-AF7F-1E1AFFEC925C}" dt="2025-01-22T17:50:09.580" v="1194" actId="1076"/>
          <ac:spMkLst>
            <pc:docMk/>
            <pc:sldMk cId="2338997705" sldId="256"/>
            <ac:spMk id="68" creationId="{2F98163C-28AE-D4E8-4472-641B722699B5}"/>
          </ac:spMkLst>
        </pc:spChg>
      </pc:sldChg>
    </pc:docChg>
  </pc:docChgLst>
  <pc:docChgLst>
    <pc:chgData name="Karie Nicholas" userId="8fec5f9d-41ef-468a-98a6-0720db5236ea" providerId="ADAL" clId="{EE5EACDA-B082-4ADA-B427-496E53200388}"/>
    <pc:docChg chg="modSld">
      <pc:chgData name="Karie Nicholas" userId="8fec5f9d-41ef-468a-98a6-0720db5236ea" providerId="ADAL" clId="{EE5EACDA-B082-4ADA-B427-496E53200388}" dt="2023-01-06T20:47:22.072" v="27" actId="20577"/>
      <pc:docMkLst>
        <pc:docMk/>
      </pc:docMkLst>
      <pc:sldChg chg="modSp mod">
        <pc:chgData name="Karie Nicholas" userId="8fec5f9d-41ef-468a-98a6-0720db5236ea" providerId="ADAL" clId="{EE5EACDA-B082-4ADA-B427-496E53200388}" dt="2023-01-06T20:47:22.072" v="27" actId="20577"/>
        <pc:sldMkLst>
          <pc:docMk/>
          <pc:sldMk cId="2338997705" sldId="256"/>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5479AA2-E9E9-48DE-8964-4E28744C5794}" type="datetimeFigureOut">
              <a:rPr lang="en-US" smtClean="0"/>
              <a:t>1/22/2025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EB0805B-1F7C-47B8-98DE-449508BEC381}" type="slidenum">
              <a:rPr lang="en-US" smtClean="0"/>
              <a:t>‹#›</a:t>
            </a:fld>
            <a:endParaRPr lang="en-US"/>
          </a:p>
        </p:txBody>
      </p:sp>
    </p:spTree>
    <p:extLst>
      <p:ext uri="{BB962C8B-B14F-4D97-AF65-F5344CB8AC3E}">
        <p14:creationId xmlns:p14="http://schemas.microsoft.com/office/powerpoint/2010/main" val="11457739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This template is designed to create a one-pager communications document. After completion the case study should be saved as a PDF to be uploaded to the IG site. The model for this template can be found here: https://www.nhmrc.gov.au/about-us/resources/impact-case-studies </a:t>
            </a:r>
          </a:p>
          <a:p>
            <a:r>
              <a:rPr lang="en-US"/>
              <a:t>Other options for the “advice “ column narrative can be things such as partnerships/collaborations, community engagement, etc. </a:t>
            </a:r>
          </a:p>
          <a:p>
            <a:r>
              <a:rPr lang="en-US"/>
              <a:t>Guidelines for developing case studies are also available at the site listed above. </a:t>
            </a:r>
          </a:p>
        </p:txBody>
      </p:sp>
      <p:sp>
        <p:nvSpPr>
          <p:cNvPr id="4" name="Slide Number Placeholder 3"/>
          <p:cNvSpPr>
            <a:spLocks noGrp="1"/>
          </p:cNvSpPr>
          <p:nvPr>
            <p:ph type="sldNum" sz="quarter" idx="5"/>
          </p:nvPr>
        </p:nvSpPr>
        <p:spPr/>
        <p:txBody>
          <a:bodyPr/>
          <a:lstStyle/>
          <a:p>
            <a:fld id="{3EB0805B-1F7C-47B8-98DE-449508BEC381}" type="slidenum">
              <a:rPr lang="en-US" smtClean="0"/>
              <a:t>1</a:t>
            </a:fld>
            <a:endParaRPr lang="en-US"/>
          </a:p>
        </p:txBody>
      </p:sp>
    </p:spTree>
    <p:extLst>
      <p:ext uri="{BB962C8B-B14F-4D97-AF65-F5344CB8AC3E}">
        <p14:creationId xmlns:p14="http://schemas.microsoft.com/office/powerpoint/2010/main" val="1466450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CABDCF-098E-D423-5E64-343FD9FF6C0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300D0B4-9B36-0EF4-AD20-9A9ED0E12EE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E29665A-7900-16EC-CCA2-C00AF187E15C}"/>
              </a:ext>
            </a:extLst>
          </p:cNvPr>
          <p:cNvSpPr>
            <a:spLocks noGrp="1"/>
          </p:cNvSpPr>
          <p:nvPr>
            <p:ph type="dt" sz="half" idx="10"/>
          </p:nvPr>
        </p:nvSpPr>
        <p:spPr/>
        <p:txBody>
          <a:bodyPr/>
          <a:lstStyle/>
          <a:p>
            <a:fld id="{4953486B-628E-4D26-8E44-A027A74DE50B}" type="datetimeFigureOut">
              <a:rPr lang="en-US" smtClean="0"/>
              <a:t>1/22/2025</a:t>
            </a:fld>
            <a:endParaRPr lang="en-US"/>
          </a:p>
        </p:txBody>
      </p:sp>
      <p:sp>
        <p:nvSpPr>
          <p:cNvPr id="5" name="Footer Placeholder 4">
            <a:extLst>
              <a:ext uri="{FF2B5EF4-FFF2-40B4-BE49-F238E27FC236}">
                <a16:creationId xmlns:a16="http://schemas.microsoft.com/office/drawing/2014/main" id="{DDB5A548-6209-CA26-6976-CF2E1E20C31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41CD1B1-FDCA-B73C-1213-E309CD2A163E}"/>
              </a:ext>
            </a:extLst>
          </p:cNvPr>
          <p:cNvSpPr>
            <a:spLocks noGrp="1"/>
          </p:cNvSpPr>
          <p:nvPr>
            <p:ph type="sldNum" sz="quarter" idx="12"/>
          </p:nvPr>
        </p:nvSpPr>
        <p:spPr/>
        <p:txBody>
          <a:bodyPr/>
          <a:lstStyle/>
          <a:p>
            <a:fld id="{E568D590-3061-48DA-80BB-F2FB55B1C976}" type="slidenum">
              <a:rPr lang="en-US" smtClean="0"/>
              <a:t>‹#›</a:t>
            </a:fld>
            <a:endParaRPr lang="en-US"/>
          </a:p>
        </p:txBody>
      </p:sp>
    </p:spTree>
    <p:extLst>
      <p:ext uri="{BB962C8B-B14F-4D97-AF65-F5344CB8AC3E}">
        <p14:creationId xmlns:p14="http://schemas.microsoft.com/office/powerpoint/2010/main" val="21751966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76203-C463-645E-4FB2-3991F34ED65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53F46627-8FAF-01CD-E839-68FF84FEB9D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FECF852-80E1-8BAC-737A-685D429F382C}"/>
              </a:ext>
            </a:extLst>
          </p:cNvPr>
          <p:cNvSpPr>
            <a:spLocks noGrp="1"/>
          </p:cNvSpPr>
          <p:nvPr>
            <p:ph type="dt" sz="half" idx="10"/>
          </p:nvPr>
        </p:nvSpPr>
        <p:spPr/>
        <p:txBody>
          <a:bodyPr/>
          <a:lstStyle/>
          <a:p>
            <a:fld id="{4953486B-628E-4D26-8E44-A027A74DE50B}" type="datetimeFigureOut">
              <a:rPr lang="en-US" smtClean="0"/>
              <a:t>1/22/2025</a:t>
            </a:fld>
            <a:endParaRPr lang="en-US"/>
          </a:p>
        </p:txBody>
      </p:sp>
      <p:sp>
        <p:nvSpPr>
          <p:cNvPr id="5" name="Footer Placeholder 4">
            <a:extLst>
              <a:ext uri="{FF2B5EF4-FFF2-40B4-BE49-F238E27FC236}">
                <a16:creationId xmlns:a16="http://schemas.microsoft.com/office/drawing/2014/main" id="{C16BE93A-E998-2561-E2C7-6169B578896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EF7D42A-E95A-20F3-9BEF-BA23F8F259AE}"/>
              </a:ext>
            </a:extLst>
          </p:cNvPr>
          <p:cNvSpPr>
            <a:spLocks noGrp="1"/>
          </p:cNvSpPr>
          <p:nvPr>
            <p:ph type="sldNum" sz="quarter" idx="12"/>
          </p:nvPr>
        </p:nvSpPr>
        <p:spPr/>
        <p:txBody>
          <a:bodyPr/>
          <a:lstStyle/>
          <a:p>
            <a:fld id="{E568D590-3061-48DA-80BB-F2FB55B1C976}" type="slidenum">
              <a:rPr lang="en-US" smtClean="0"/>
              <a:t>‹#›</a:t>
            </a:fld>
            <a:endParaRPr lang="en-US"/>
          </a:p>
        </p:txBody>
      </p:sp>
    </p:spTree>
    <p:extLst>
      <p:ext uri="{BB962C8B-B14F-4D97-AF65-F5344CB8AC3E}">
        <p14:creationId xmlns:p14="http://schemas.microsoft.com/office/powerpoint/2010/main" val="27736318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C7328E1-6109-B601-70E1-8D2EE5C5DA4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C0628F5-F1A6-4759-CC8A-09F44CEA3A0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9C41880-AD99-9833-2E66-6A017DDC6F9F}"/>
              </a:ext>
            </a:extLst>
          </p:cNvPr>
          <p:cNvSpPr>
            <a:spLocks noGrp="1"/>
          </p:cNvSpPr>
          <p:nvPr>
            <p:ph type="dt" sz="half" idx="10"/>
          </p:nvPr>
        </p:nvSpPr>
        <p:spPr/>
        <p:txBody>
          <a:bodyPr/>
          <a:lstStyle/>
          <a:p>
            <a:fld id="{4953486B-628E-4D26-8E44-A027A74DE50B}" type="datetimeFigureOut">
              <a:rPr lang="en-US" smtClean="0"/>
              <a:t>1/22/2025</a:t>
            </a:fld>
            <a:endParaRPr lang="en-US"/>
          </a:p>
        </p:txBody>
      </p:sp>
      <p:sp>
        <p:nvSpPr>
          <p:cNvPr id="5" name="Footer Placeholder 4">
            <a:extLst>
              <a:ext uri="{FF2B5EF4-FFF2-40B4-BE49-F238E27FC236}">
                <a16:creationId xmlns:a16="http://schemas.microsoft.com/office/drawing/2014/main" id="{73B0E0BC-6DFA-B663-C86B-41E8ABEFCB8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58B24C4-992F-B429-87D4-89C59AB89AA3}"/>
              </a:ext>
            </a:extLst>
          </p:cNvPr>
          <p:cNvSpPr>
            <a:spLocks noGrp="1"/>
          </p:cNvSpPr>
          <p:nvPr>
            <p:ph type="sldNum" sz="quarter" idx="12"/>
          </p:nvPr>
        </p:nvSpPr>
        <p:spPr/>
        <p:txBody>
          <a:bodyPr/>
          <a:lstStyle/>
          <a:p>
            <a:fld id="{E568D590-3061-48DA-80BB-F2FB55B1C976}" type="slidenum">
              <a:rPr lang="en-US" smtClean="0"/>
              <a:t>‹#›</a:t>
            </a:fld>
            <a:endParaRPr lang="en-US"/>
          </a:p>
        </p:txBody>
      </p:sp>
    </p:spTree>
    <p:extLst>
      <p:ext uri="{BB962C8B-B14F-4D97-AF65-F5344CB8AC3E}">
        <p14:creationId xmlns:p14="http://schemas.microsoft.com/office/powerpoint/2010/main" val="31703229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E6C47F-FB8C-477A-8F60-F9EFBCC82DD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024D475-67CA-6FD5-BEF7-EF11E290029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5D4132F-4E81-8CA7-92D9-03C34FC6662D}"/>
              </a:ext>
            </a:extLst>
          </p:cNvPr>
          <p:cNvSpPr>
            <a:spLocks noGrp="1"/>
          </p:cNvSpPr>
          <p:nvPr>
            <p:ph type="dt" sz="half" idx="10"/>
          </p:nvPr>
        </p:nvSpPr>
        <p:spPr/>
        <p:txBody>
          <a:bodyPr/>
          <a:lstStyle/>
          <a:p>
            <a:fld id="{4953486B-628E-4D26-8E44-A027A74DE50B}" type="datetimeFigureOut">
              <a:rPr lang="en-US" smtClean="0"/>
              <a:t>1/22/2025</a:t>
            </a:fld>
            <a:endParaRPr lang="en-US"/>
          </a:p>
        </p:txBody>
      </p:sp>
      <p:sp>
        <p:nvSpPr>
          <p:cNvPr id="5" name="Footer Placeholder 4">
            <a:extLst>
              <a:ext uri="{FF2B5EF4-FFF2-40B4-BE49-F238E27FC236}">
                <a16:creationId xmlns:a16="http://schemas.microsoft.com/office/drawing/2014/main" id="{CB85FD72-0E22-690D-0DD0-6AE708F9084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E2E78E7-DA78-483C-7FDD-0F2C36D09D41}"/>
              </a:ext>
            </a:extLst>
          </p:cNvPr>
          <p:cNvSpPr>
            <a:spLocks noGrp="1"/>
          </p:cNvSpPr>
          <p:nvPr>
            <p:ph type="sldNum" sz="quarter" idx="12"/>
          </p:nvPr>
        </p:nvSpPr>
        <p:spPr/>
        <p:txBody>
          <a:bodyPr/>
          <a:lstStyle/>
          <a:p>
            <a:fld id="{E568D590-3061-48DA-80BB-F2FB55B1C976}" type="slidenum">
              <a:rPr lang="en-US" smtClean="0"/>
              <a:t>‹#›</a:t>
            </a:fld>
            <a:endParaRPr lang="en-US"/>
          </a:p>
        </p:txBody>
      </p:sp>
    </p:spTree>
    <p:extLst>
      <p:ext uri="{BB962C8B-B14F-4D97-AF65-F5344CB8AC3E}">
        <p14:creationId xmlns:p14="http://schemas.microsoft.com/office/powerpoint/2010/main" val="14859330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9EF6A8-12A6-56A9-B7CC-0CB6E78821B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06C06F4-F245-7C32-CC77-E274D26FE2F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18E0D20-7914-1987-F2B9-4DE14DF1501B}"/>
              </a:ext>
            </a:extLst>
          </p:cNvPr>
          <p:cNvSpPr>
            <a:spLocks noGrp="1"/>
          </p:cNvSpPr>
          <p:nvPr>
            <p:ph type="dt" sz="half" idx="10"/>
          </p:nvPr>
        </p:nvSpPr>
        <p:spPr/>
        <p:txBody>
          <a:bodyPr/>
          <a:lstStyle/>
          <a:p>
            <a:fld id="{4953486B-628E-4D26-8E44-A027A74DE50B}" type="datetimeFigureOut">
              <a:rPr lang="en-US" smtClean="0"/>
              <a:t>1/22/2025</a:t>
            </a:fld>
            <a:endParaRPr lang="en-US"/>
          </a:p>
        </p:txBody>
      </p:sp>
      <p:sp>
        <p:nvSpPr>
          <p:cNvPr id="5" name="Footer Placeholder 4">
            <a:extLst>
              <a:ext uri="{FF2B5EF4-FFF2-40B4-BE49-F238E27FC236}">
                <a16:creationId xmlns:a16="http://schemas.microsoft.com/office/drawing/2014/main" id="{644F4E65-BF21-A4AC-FBB0-C33328DEAA6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295D255-624A-0E53-E333-49A2CB6F70D5}"/>
              </a:ext>
            </a:extLst>
          </p:cNvPr>
          <p:cNvSpPr>
            <a:spLocks noGrp="1"/>
          </p:cNvSpPr>
          <p:nvPr>
            <p:ph type="sldNum" sz="quarter" idx="12"/>
          </p:nvPr>
        </p:nvSpPr>
        <p:spPr/>
        <p:txBody>
          <a:bodyPr/>
          <a:lstStyle/>
          <a:p>
            <a:fld id="{E568D590-3061-48DA-80BB-F2FB55B1C976}" type="slidenum">
              <a:rPr lang="en-US" smtClean="0"/>
              <a:t>‹#›</a:t>
            </a:fld>
            <a:endParaRPr lang="en-US"/>
          </a:p>
        </p:txBody>
      </p:sp>
    </p:spTree>
    <p:extLst>
      <p:ext uri="{BB962C8B-B14F-4D97-AF65-F5344CB8AC3E}">
        <p14:creationId xmlns:p14="http://schemas.microsoft.com/office/powerpoint/2010/main" val="9065152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B2ECD3-3A7A-7378-604A-85373967AD9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685C26B-CDF4-30E7-2EF9-FBD5922FBD5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332A5D9-CAD0-D739-F2A5-CBD5DB3CFA3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892EA1A-AC9C-C493-15E8-E300E9E8BF13}"/>
              </a:ext>
            </a:extLst>
          </p:cNvPr>
          <p:cNvSpPr>
            <a:spLocks noGrp="1"/>
          </p:cNvSpPr>
          <p:nvPr>
            <p:ph type="dt" sz="half" idx="10"/>
          </p:nvPr>
        </p:nvSpPr>
        <p:spPr/>
        <p:txBody>
          <a:bodyPr/>
          <a:lstStyle/>
          <a:p>
            <a:fld id="{4953486B-628E-4D26-8E44-A027A74DE50B}" type="datetimeFigureOut">
              <a:rPr lang="en-US" smtClean="0"/>
              <a:t>1/22/2025</a:t>
            </a:fld>
            <a:endParaRPr lang="en-US"/>
          </a:p>
        </p:txBody>
      </p:sp>
      <p:sp>
        <p:nvSpPr>
          <p:cNvPr id="6" name="Footer Placeholder 5">
            <a:extLst>
              <a:ext uri="{FF2B5EF4-FFF2-40B4-BE49-F238E27FC236}">
                <a16:creationId xmlns:a16="http://schemas.microsoft.com/office/drawing/2014/main" id="{7F884B7E-C4C6-6F3E-FA59-8F283BF012B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45E85F1-1A71-00B5-D0A9-9BB9A8B6CA79}"/>
              </a:ext>
            </a:extLst>
          </p:cNvPr>
          <p:cNvSpPr>
            <a:spLocks noGrp="1"/>
          </p:cNvSpPr>
          <p:nvPr>
            <p:ph type="sldNum" sz="quarter" idx="12"/>
          </p:nvPr>
        </p:nvSpPr>
        <p:spPr/>
        <p:txBody>
          <a:bodyPr/>
          <a:lstStyle/>
          <a:p>
            <a:fld id="{E568D590-3061-48DA-80BB-F2FB55B1C976}" type="slidenum">
              <a:rPr lang="en-US" smtClean="0"/>
              <a:t>‹#›</a:t>
            </a:fld>
            <a:endParaRPr lang="en-US"/>
          </a:p>
        </p:txBody>
      </p:sp>
    </p:spTree>
    <p:extLst>
      <p:ext uri="{BB962C8B-B14F-4D97-AF65-F5344CB8AC3E}">
        <p14:creationId xmlns:p14="http://schemas.microsoft.com/office/powerpoint/2010/main" val="6309903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CC4282-1413-2A4A-36DF-B75F4F16C51B}"/>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117FB0E-3FB0-B4AC-CB9A-6ADEE2E6DA7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74E7B3F-DF28-0DAB-08E9-A25FAA2142E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DE59C4E-AD83-24B6-2CEE-0EC403D0378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24600AA-8A1A-46EC-5EE5-8056116D704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90B3FE8-4887-FABE-818B-F18F6DD49FB3}"/>
              </a:ext>
            </a:extLst>
          </p:cNvPr>
          <p:cNvSpPr>
            <a:spLocks noGrp="1"/>
          </p:cNvSpPr>
          <p:nvPr>
            <p:ph type="dt" sz="half" idx="10"/>
          </p:nvPr>
        </p:nvSpPr>
        <p:spPr/>
        <p:txBody>
          <a:bodyPr/>
          <a:lstStyle/>
          <a:p>
            <a:fld id="{4953486B-628E-4D26-8E44-A027A74DE50B}" type="datetimeFigureOut">
              <a:rPr lang="en-US" smtClean="0"/>
              <a:t>1/22/2025</a:t>
            </a:fld>
            <a:endParaRPr lang="en-US"/>
          </a:p>
        </p:txBody>
      </p:sp>
      <p:sp>
        <p:nvSpPr>
          <p:cNvPr id="8" name="Footer Placeholder 7">
            <a:extLst>
              <a:ext uri="{FF2B5EF4-FFF2-40B4-BE49-F238E27FC236}">
                <a16:creationId xmlns:a16="http://schemas.microsoft.com/office/drawing/2014/main" id="{6C7F0DB0-AE95-1876-5241-EB7756987AA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E60A91EC-BA19-B72D-6864-9D27096850F4}"/>
              </a:ext>
            </a:extLst>
          </p:cNvPr>
          <p:cNvSpPr>
            <a:spLocks noGrp="1"/>
          </p:cNvSpPr>
          <p:nvPr>
            <p:ph type="sldNum" sz="quarter" idx="12"/>
          </p:nvPr>
        </p:nvSpPr>
        <p:spPr/>
        <p:txBody>
          <a:bodyPr/>
          <a:lstStyle/>
          <a:p>
            <a:fld id="{E568D590-3061-48DA-80BB-F2FB55B1C976}" type="slidenum">
              <a:rPr lang="en-US" smtClean="0"/>
              <a:t>‹#›</a:t>
            </a:fld>
            <a:endParaRPr lang="en-US"/>
          </a:p>
        </p:txBody>
      </p:sp>
    </p:spTree>
    <p:extLst>
      <p:ext uri="{BB962C8B-B14F-4D97-AF65-F5344CB8AC3E}">
        <p14:creationId xmlns:p14="http://schemas.microsoft.com/office/powerpoint/2010/main" val="14804488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CF2F66-E2A4-8EBF-3141-99C4E23F0F0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FFBA156-DF38-B3F2-1E3C-0C5A775000C3}"/>
              </a:ext>
            </a:extLst>
          </p:cNvPr>
          <p:cNvSpPr>
            <a:spLocks noGrp="1"/>
          </p:cNvSpPr>
          <p:nvPr>
            <p:ph type="dt" sz="half" idx="10"/>
          </p:nvPr>
        </p:nvSpPr>
        <p:spPr/>
        <p:txBody>
          <a:bodyPr/>
          <a:lstStyle/>
          <a:p>
            <a:fld id="{4953486B-628E-4D26-8E44-A027A74DE50B}" type="datetimeFigureOut">
              <a:rPr lang="en-US" smtClean="0"/>
              <a:t>1/22/2025</a:t>
            </a:fld>
            <a:endParaRPr lang="en-US"/>
          </a:p>
        </p:txBody>
      </p:sp>
      <p:sp>
        <p:nvSpPr>
          <p:cNvPr id="4" name="Footer Placeholder 3">
            <a:extLst>
              <a:ext uri="{FF2B5EF4-FFF2-40B4-BE49-F238E27FC236}">
                <a16:creationId xmlns:a16="http://schemas.microsoft.com/office/drawing/2014/main" id="{7BFE1DB4-66FF-9E07-69D3-44A0D5E1DF5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6231AC2-B7A4-5652-C48A-65E5D13A76C6}"/>
              </a:ext>
            </a:extLst>
          </p:cNvPr>
          <p:cNvSpPr>
            <a:spLocks noGrp="1"/>
          </p:cNvSpPr>
          <p:nvPr>
            <p:ph type="sldNum" sz="quarter" idx="12"/>
          </p:nvPr>
        </p:nvSpPr>
        <p:spPr/>
        <p:txBody>
          <a:bodyPr/>
          <a:lstStyle/>
          <a:p>
            <a:fld id="{E568D590-3061-48DA-80BB-F2FB55B1C976}" type="slidenum">
              <a:rPr lang="en-US" smtClean="0"/>
              <a:t>‹#›</a:t>
            </a:fld>
            <a:endParaRPr lang="en-US"/>
          </a:p>
        </p:txBody>
      </p:sp>
    </p:spTree>
    <p:extLst>
      <p:ext uri="{BB962C8B-B14F-4D97-AF65-F5344CB8AC3E}">
        <p14:creationId xmlns:p14="http://schemas.microsoft.com/office/powerpoint/2010/main" val="5061864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B5D93B5-CE45-A1C8-7D02-196779171AAD}"/>
              </a:ext>
            </a:extLst>
          </p:cNvPr>
          <p:cNvSpPr>
            <a:spLocks noGrp="1"/>
          </p:cNvSpPr>
          <p:nvPr>
            <p:ph type="dt" sz="half" idx="10"/>
          </p:nvPr>
        </p:nvSpPr>
        <p:spPr/>
        <p:txBody>
          <a:bodyPr/>
          <a:lstStyle/>
          <a:p>
            <a:fld id="{4953486B-628E-4D26-8E44-A027A74DE50B}" type="datetimeFigureOut">
              <a:rPr lang="en-US" smtClean="0"/>
              <a:t>1/22/2025</a:t>
            </a:fld>
            <a:endParaRPr lang="en-US"/>
          </a:p>
        </p:txBody>
      </p:sp>
      <p:sp>
        <p:nvSpPr>
          <p:cNvPr id="3" name="Footer Placeholder 2">
            <a:extLst>
              <a:ext uri="{FF2B5EF4-FFF2-40B4-BE49-F238E27FC236}">
                <a16:creationId xmlns:a16="http://schemas.microsoft.com/office/drawing/2014/main" id="{A1699689-7483-272A-8172-C99B5E60EF0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93A776E-4410-21A6-16AF-747E79DB7293}"/>
              </a:ext>
            </a:extLst>
          </p:cNvPr>
          <p:cNvSpPr>
            <a:spLocks noGrp="1"/>
          </p:cNvSpPr>
          <p:nvPr>
            <p:ph type="sldNum" sz="quarter" idx="12"/>
          </p:nvPr>
        </p:nvSpPr>
        <p:spPr/>
        <p:txBody>
          <a:bodyPr/>
          <a:lstStyle/>
          <a:p>
            <a:fld id="{E568D590-3061-48DA-80BB-F2FB55B1C976}" type="slidenum">
              <a:rPr lang="en-US" smtClean="0"/>
              <a:t>‹#›</a:t>
            </a:fld>
            <a:endParaRPr lang="en-US"/>
          </a:p>
        </p:txBody>
      </p:sp>
    </p:spTree>
    <p:extLst>
      <p:ext uri="{BB962C8B-B14F-4D97-AF65-F5344CB8AC3E}">
        <p14:creationId xmlns:p14="http://schemas.microsoft.com/office/powerpoint/2010/main" val="5590579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9BBD8B-EBD1-58F2-5C6E-048DB4E8A46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FFD940B-4647-0E3B-DD80-7FC2B988D46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972D921-CA6E-F529-4705-A46C6A19CF2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B80C130-F5C6-A16F-1205-028E7C694EF0}"/>
              </a:ext>
            </a:extLst>
          </p:cNvPr>
          <p:cNvSpPr>
            <a:spLocks noGrp="1"/>
          </p:cNvSpPr>
          <p:nvPr>
            <p:ph type="dt" sz="half" idx="10"/>
          </p:nvPr>
        </p:nvSpPr>
        <p:spPr/>
        <p:txBody>
          <a:bodyPr/>
          <a:lstStyle/>
          <a:p>
            <a:fld id="{4953486B-628E-4D26-8E44-A027A74DE50B}" type="datetimeFigureOut">
              <a:rPr lang="en-US" smtClean="0"/>
              <a:t>1/22/2025</a:t>
            </a:fld>
            <a:endParaRPr lang="en-US"/>
          </a:p>
        </p:txBody>
      </p:sp>
      <p:sp>
        <p:nvSpPr>
          <p:cNvPr id="6" name="Footer Placeholder 5">
            <a:extLst>
              <a:ext uri="{FF2B5EF4-FFF2-40B4-BE49-F238E27FC236}">
                <a16:creationId xmlns:a16="http://schemas.microsoft.com/office/drawing/2014/main" id="{97D3F894-12CB-4947-665A-092F287E569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554BA13-22D2-482C-9AC4-DFCE9027199C}"/>
              </a:ext>
            </a:extLst>
          </p:cNvPr>
          <p:cNvSpPr>
            <a:spLocks noGrp="1"/>
          </p:cNvSpPr>
          <p:nvPr>
            <p:ph type="sldNum" sz="quarter" idx="12"/>
          </p:nvPr>
        </p:nvSpPr>
        <p:spPr/>
        <p:txBody>
          <a:bodyPr/>
          <a:lstStyle/>
          <a:p>
            <a:fld id="{E568D590-3061-48DA-80BB-F2FB55B1C976}" type="slidenum">
              <a:rPr lang="en-US" smtClean="0"/>
              <a:t>‹#›</a:t>
            </a:fld>
            <a:endParaRPr lang="en-US"/>
          </a:p>
        </p:txBody>
      </p:sp>
    </p:spTree>
    <p:extLst>
      <p:ext uri="{BB962C8B-B14F-4D97-AF65-F5344CB8AC3E}">
        <p14:creationId xmlns:p14="http://schemas.microsoft.com/office/powerpoint/2010/main" val="8379301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0B8E29-B42C-1C75-54DC-983633B2560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08DF0B2-E1EF-506A-4EC6-B570829C53C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9D1FF22-BEE0-1E20-126B-D4EB075CF5C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92299E5-3A06-7705-18EE-33A273808E12}"/>
              </a:ext>
            </a:extLst>
          </p:cNvPr>
          <p:cNvSpPr>
            <a:spLocks noGrp="1"/>
          </p:cNvSpPr>
          <p:nvPr>
            <p:ph type="dt" sz="half" idx="10"/>
          </p:nvPr>
        </p:nvSpPr>
        <p:spPr/>
        <p:txBody>
          <a:bodyPr/>
          <a:lstStyle/>
          <a:p>
            <a:fld id="{4953486B-628E-4D26-8E44-A027A74DE50B}" type="datetimeFigureOut">
              <a:rPr lang="en-US" smtClean="0"/>
              <a:t>1/22/2025</a:t>
            </a:fld>
            <a:endParaRPr lang="en-US"/>
          </a:p>
        </p:txBody>
      </p:sp>
      <p:sp>
        <p:nvSpPr>
          <p:cNvPr id="6" name="Footer Placeholder 5">
            <a:extLst>
              <a:ext uri="{FF2B5EF4-FFF2-40B4-BE49-F238E27FC236}">
                <a16:creationId xmlns:a16="http://schemas.microsoft.com/office/drawing/2014/main" id="{BF8DE71F-8211-6416-6090-DB8C96A5A2C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C34EAF1-2488-3D6F-0864-E89C4E502546}"/>
              </a:ext>
            </a:extLst>
          </p:cNvPr>
          <p:cNvSpPr>
            <a:spLocks noGrp="1"/>
          </p:cNvSpPr>
          <p:nvPr>
            <p:ph type="sldNum" sz="quarter" idx="12"/>
          </p:nvPr>
        </p:nvSpPr>
        <p:spPr/>
        <p:txBody>
          <a:bodyPr/>
          <a:lstStyle/>
          <a:p>
            <a:fld id="{E568D590-3061-48DA-80BB-F2FB55B1C976}" type="slidenum">
              <a:rPr lang="en-US" smtClean="0"/>
              <a:t>‹#›</a:t>
            </a:fld>
            <a:endParaRPr lang="en-US"/>
          </a:p>
        </p:txBody>
      </p:sp>
    </p:spTree>
    <p:extLst>
      <p:ext uri="{BB962C8B-B14F-4D97-AF65-F5344CB8AC3E}">
        <p14:creationId xmlns:p14="http://schemas.microsoft.com/office/powerpoint/2010/main" val="17827133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EFB9A02-3BD8-2C55-E2AC-107EA29C94D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3D2AA53-EECC-8E26-78C3-A7D1E65528B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93BE585-C655-A4C3-2CB9-FE74F29D0A0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953486B-628E-4D26-8E44-A027A74DE50B}" type="datetimeFigureOut">
              <a:rPr lang="en-US" smtClean="0"/>
              <a:t>1/22/2025</a:t>
            </a:fld>
            <a:endParaRPr lang="en-US"/>
          </a:p>
        </p:txBody>
      </p:sp>
      <p:sp>
        <p:nvSpPr>
          <p:cNvPr id="5" name="Footer Placeholder 4">
            <a:extLst>
              <a:ext uri="{FF2B5EF4-FFF2-40B4-BE49-F238E27FC236}">
                <a16:creationId xmlns:a16="http://schemas.microsoft.com/office/drawing/2014/main" id="{8AFC385F-A3D7-A132-02A0-75E76572F31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244B5CD-5F2E-9E2D-C8CC-CFCDCDBEB89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568D590-3061-48DA-80BB-F2FB55B1C976}" type="slidenum">
              <a:rPr lang="en-US" smtClean="0"/>
              <a:t>‹#›</a:t>
            </a:fld>
            <a:endParaRPr lang="en-US"/>
          </a:p>
        </p:txBody>
      </p:sp>
    </p:spTree>
    <p:extLst>
      <p:ext uri="{BB962C8B-B14F-4D97-AF65-F5344CB8AC3E}">
        <p14:creationId xmlns:p14="http://schemas.microsoft.com/office/powerpoint/2010/main" val="23553315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image" Target="../media/image11.svg"/><Relationship Id="rId3" Type="http://schemas.openxmlformats.org/officeDocument/2006/relationships/image" Target="../media/image1.png"/><Relationship Id="rId7" Type="http://schemas.openxmlformats.org/officeDocument/2006/relationships/image" Target="../media/image5.svg"/><Relationship Id="rId12" Type="http://schemas.openxmlformats.org/officeDocument/2006/relationships/image" Target="../media/image10.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11" Type="http://schemas.openxmlformats.org/officeDocument/2006/relationships/image" Target="../media/image9.svg"/><Relationship Id="rId5" Type="http://schemas.openxmlformats.org/officeDocument/2006/relationships/image" Target="../media/image3.sv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Rectangle 20">
            <a:extLst>
              <a:ext uri="{FF2B5EF4-FFF2-40B4-BE49-F238E27FC236}">
                <a16:creationId xmlns:a16="http://schemas.microsoft.com/office/drawing/2014/main" id="{579B7963-95C8-4530-F5DA-A022CF4ED624}"/>
              </a:ext>
            </a:extLst>
          </p:cNvPr>
          <p:cNvSpPr/>
          <p:nvPr/>
        </p:nvSpPr>
        <p:spPr>
          <a:xfrm>
            <a:off x="94871" y="5846470"/>
            <a:ext cx="2046871" cy="951961"/>
          </a:xfrm>
          <a:prstGeom prst="rect">
            <a:avLst/>
          </a:prstGeom>
          <a:solidFill>
            <a:srgbClr val="006666"/>
          </a:solidFill>
          <a:ln>
            <a:solidFill>
              <a:srgbClr val="0066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8E143A71-35F8-475E-45F7-DEDD2B9E39CD}"/>
              </a:ext>
            </a:extLst>
          </p:cNvPr>
          <p:cNvSpPr/>
          <p:nvPr/>
        </p:nvSpPr>
        <p:spPr>
          <a:xfrm>
            <a:off x="1" y="-178279"/>
            <a:ext cx="12192000" cy="980537"/>
          </a:xfrm>
          <a:prstGeom prst="rect">
            <a:avLst/>
          </a:prstGeom>
          <a:solidFill>
            <a:schemeClr val="accent6">
              <a:lumMod val="20000"/>
              <a:lumOff val="80000"/>
            </a:schemeClr>
          </a:solidFill>
          <a:ln>
            <a:solidFill>
              <a:schemeClr val="accent6">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a:extLst>
              <a:ext uri="{FF2B5EF4-FFF2-40B4-BE49-F238E27FC236}">
                <a16:creationId xmlns:a16="http://schemas.microsoft.com/office/drawing/2014/main" id="{FBA5562A-E069-469E-0CFC-CB82B87D4905}"/>
              </a:ext>
            </a:extLst>
          </p:cNvPr>
          <p:cNvSpPr txBox="1"/>
          <p:nvPr/>
        </p:nvSpPr>
        <p:spPr>
          <a:xfrm>
            <a:off x="63261" y="-161018"/>
            <a:ext cx="11990717" cy="369332"/>
          </a:xfrm>
          <a:prstGeom prst="rect">
            <a:avLst/>
          </a:prstGeom>
          <a:noFill/>
        </p:spPr>
        <p:txBody>
          <a:bodyPr wrap="square" rtlCol="0">
            <a:spAutoFit/>
          </a:bodyPr>
          <a:lstStyle/>
          <a:p>
            <a:pPr algn="ctr"/>
            <a:r>
              <a:rPr lang="en-US" b="1"/>
              <a:t>Implementing Bree Collaborative Opioid Metrics into Provider-facing Dashboards</a:t>
            </a:r>
          </a:p>
        </p:txBody>
      </p:sp>
      <p:pic>
        <p:nvPicPr>
          <p:cNvPr id="5" name="Picture 4">
            <a:extLst>
              <a:ext uri="{FF2B5EF4-FFF2-40B4-BE49-F238E27FC236}">
                <a16:creationId xmlns:a16="http://schemas.microsoft.com/office/drawing/2014/main" id="{4ECDC032-B03D-1CE0-9504-ED263F00AE28}"/>
              </a:ext>
            </a:extLst>
          </p:cNvPr>
          <p:cNvPicPr>
            <a:picLocks noChangeAspect="1"/>
          </p:cNvPicPr>
          <p:nvPr/>
        </p:nvPicPr>
        <p:blipFill>
          <a:blip r:embed="rId3"/>
          <a:stretch>
            <a:fillRect/>
          </a:stretch>
        </p:blipFill>
        <p:spPr>
          <a:xfrm>
            <a:off x="72750" y="-71004"/>
            <a:ext cx="1115683" cy="718476"/>
          </a:xfrm>
          <a:prstGeom prst="rect">
            <a:avLst/>
          </a:prstGeom>
        </p:spPr>
      </p:pic>
      <p:sp>
        <p:nvSpPr>
          <p:cNvPr id="6" name="TextBox 5">
            <a:extLst>
              <a:ext uri="{FF2B5EF4-FFF2-40B4-BE49-F238E27FC236}">
                <a16:creationId xmlns:a16="http://schemas.microsoft.com/office/drawing/2014/main" id="{8D3083F9-7262-9720-E5DC-B5EA3EEC1017}"/>
              </a:ext>
            </a:extLst>
          </p:cNvPr>
          <p:cNvSpPr txBox="1"/>
          <p:nvPr/>
        </p:nvSpPr>
        <p:spPr>
          <a:xfrm>
            <a:off x="1118306" y="197967"/>
            <a:ext cx="10872534" cy="600164"/>
          </a:xfrm>
          <a:prstGeom prst="rect">
            <a:avLst/>
          </a:prstGeom>
          <a:noFill/>
        </p:spPr>
        <p:txBody>
          <a:bodyPr wrap="square" rtlCol="0">
            <a:spAutoFit/>
          </a:bodyPr>
          <a:lstStyle/>
          <a:p>
            <a:pPr algn="ctr"/>
            <a:r>
              <a:rPr lang="en-US" sz="1100"/>
              <a:t>In 2016 TEC recognized that there was a lack of opioid prescribing data transparency for their providers. It was difficult to define which patients should be monitored, to pull data on patients with opioid prescribing risks, to monitor patients, and no mechanism existed to help hold provider accountable for their prescribing practices. TEC leverage the Bree Collaborative guidelines on long-term prescribing, prescribing in older adults, prescribing for post-operative pain and opioid metrics to support their Chronic Opioid Therapy Program (COT).</a:t>
            </a:r>
          </a:p>
        </p:txBody>
      </p:sp>
      <p:sp>
        <p:nvSpPr>
          <p:cNvPr id="8" name="TextBox 7">
            <a:extLst>
              <a:ext uri="{FF2B5EF4-FFF2-40B4-BE49-F238E27FC236}">
                <a16:creationId xmlns:a16="http://schemas.microsoft.com/office/drawing/2014/main" id="{96C0E9A5-27B9-327C-B8B1-CF790D51799A}"/>
              </a:ext>
            </a:extLst>
          </p:cNvPr>
          <p:cNvSpPr txBox="1"/>
          <p:nvPr/>
        </p:nvSpPr>
        <p:spPr>
          <a:xfrm>
            <a:off x="70193" y="1650756"/>
            <a:ext cx="2265872" cy="3477875"/>
          </a:xfrm>
          <a:prstGeom prst="rect">
            <a:avLst/>
          </a:prstGeom>
          <a:noFill/>
        </p:spPr>
        <p:txBody>
          <a:bodyPr wrap="square" rtlCol="0">
            <a:spAutoFit/>
          </a:bodyPr>
          <a:lstStyle/>
          <a:p>
            <a:r>
              <a:rPr lang="en-US" sz="1100" b="1"/>
              <a:t>Background </a:t>
            </a:r>
          </a:p>
          <a:p>
            <a:r>
              <a:rPr lang="en-US" sz="1100"/>
              <a:t>In 2013, Washington State changed it regulations and developed comprehensive guidelines on opioid prescribing. Adopted by the Bree Collaborative, strategies to help implement these were developed, including new opioid prescribing metrics.</a:t>
            </a:r>
          </a:p>
          <a:p>
            <a:r>
              <a:rPr lang="en-US" sz="1100"/>
              <a:t>Snohomish County was at the heart of Washington State’s opioid epidemic. To help address this, the Everett Clinic (TEC) launched the Chronic Opioid Therapy (COT) program that helped identify and manage patients prescribed chronic opioid therapy to improve appropriate pain control and safe opioid prescribing using opioid metrics for prescription monitoring. </a:t>
            </a:r>
          </a:p>
        </p:txBody>
      </p:sp>
      <p:sp>
        <p:nvSpPr>
          <p:cNvPr id="9" name="TextBox 8">
            <a:extLst>
              <a:ext uri="{FF2B5EF4-FFF2-40B4-BE49-F238E27FC236}">
                <a16:creationId xmlns:a16="http://schemas.microsoft.com/office/drawing/2014/main" id="{6BD314B0-7651-028B-7EBC-039EE2FF12E0}"/>
              </a:ext>
            </a:extLst>
          </p:cNvPr>
          <p:cNvSpPr txBox="1"/>
          <p:nvPr/>
        </p:nvSpPr>
        <p:spPr>
          <a:xfrm>
            <a:off x="2516185" y="1656573"/>
            <a:ext cx="2265872" cy="3139321"/>
          </a:xfrm>
          <a:prstGeom prst="rect">
            <a:avLst/>
          </a:prstGeom>
          <a:noFill/>
        </p:spPr>
        <p:txBody>
          <a:bodyPr wrap="square" rtlCol="0">
            <a:spAutoFit/>
          </a:bodyPr>
          <a:lstStyle/>
          <a:p>
            <a:r>
              <a:rPr lang="en-US" sz="1100" b="1"/>
              <a:t>Investments and tools </a:t>
            </a:r>
          </a:p>
          <a:p>
            <a:r>
              <a:rPr lang="en-US" sz="1100"/>
              <a:t>In 2016/17 TEC invested staff time and financial resources into developing and disseminating policies to clinicians and relevant clinical staff. These were accompanied by in-person trainings that were tailored to the needs of different clinical roles, including clinicians, nurses, and office staff. A clinical-decision support tool within their EHR (Epic®) was launched that provided alerts (e.g., for co-prescribing), auto-generated UDT orders, auto-calculated MMEs, order sets (e.g., referrals to pain management specialists, non-pharmacologic providers, etc.). </a:t>
            </a:r>
          </a:p>
        </p:txBody>
      </p:sp>
      <p:sp>
        <p:nvSpPr>
          <p:cNvPr id="10" name="TextBox 9">
            <a:extLst>
              <a:ext uri="{FF2B5EF4-FFF2-40B4-BE49-F238E27FC236}">
                <a16:creationId xmlns:a16="http://schemas.microsoft.com/office/drawing/2014/main" id="{988ABCD6-3AE6-0002-A929-FA9B5EA9D336}"/>
              </a:ext>
            </a:extLst>
          </p:cNvPr>
          <p:cNvSpPr txBox="1"/>
          <p:nvPr/>
        </p:nvSpPr>
        <p:spPr>
          <a:xfrm>
            <a:off x="4963064" y="1649254"/>
            <a:ext cx="2265872" cy="1785104"/>
          </a:xfrm>
          <a:prstGeom prst="rect">
            <a:avLst/>
          </a:prstGeom>
          <a:noFill/>
        </p:spPr>
        <p:txBody>
          <a:bodyPr wrap="square" rtlCol="0">
            <a:spAutoFit/>
          </a:bodyPr>
          <a:lstStyle/>
          <a:p>
            <a:r>
              <a:rPr lang="en-US" sz="1100" b="1"/>
              <a:t>Advice</a:t>
            </a:r>
          </a:p>
          <a:p>
            <a:r>
              <a:rPr lang="en-US" sz="1100"/>
              <a:t>Using patient contracts for opioid prescribing can help establish expectations for both patients and providers. </a:t>
            </a:r>
          </a:p>
          <a:p>
            <a:endParaRPr lang="en-US" sz="1100"/>
          </a:p>
          <a:p>
            <a:r>
              <a:rPr lang="en-US" sz="1100"/>
              <a:t>Providing data transparency for provider panels allows for better adherence to best practices and better identification of patient risks. </a:t>
            </a:r>
          </a:p>
        </p:txBody>
      </p:sp>
      <p:sp>
        <p:nvSpPr>
          <p:cNvPr id="11" name="TextBox 10">
            <a:extLst>
              <a:ext uri="{FF2B5EF4-FFF2-40B4-BE49-F238E27FC236}">
                <a16:creationId xmlns:a16="http://schemas.microsoft.com/office/drawing/2014/main" id="{4B994021-C3FE-75D6-E8CC-1574281E888B}"/>
              </a:ext>
            </a:extLst>
          </p:cNvPr>
          <p:cNvSpPr txBox="1"/>
          <p:nvPr/>
        </p:nvSpPr>
        <p:spPr>
          <a:xfrm>
            <a:off x="7396724" y="1660205"/>
            <a:ext cx="2265872" cy="2970044"/>
          </a:xfrm>
          <a:prstGeom prst="rect">
            <a:avLst/>
          </a:prstGeom>
          <a:noFill/>
        </p:spPr>
        <p:txBody>
          <a:bodyPr wrap="square" rtlCol="0">
            <a:spAutoFit/>
          </a:bodyPr>
          <a:lstStyle/>
          <a:p>
            <a:r>
              <a:rPr lang="en-US" sz="1100" b="1"/>
              <a:t>Implementation</a:t>
            </a:r>
          </a:p>
          <a:p>
            <a:r>
              <a:rPr lang="en-US" sz="1100"/>
              <a:t>Implementation of the Chronic Opioid Therapy Program was piloted at TEC in 2016 and spread to TPC in 2023. </a:t>
            </a:r>
          </a:p>
          <a:p>
            <a:endParaRPr lang="en-US" sz="1100"/>
          </a:p>
          <a:p>
            <a:r>
              <a:rPr lang="en-US" sz="1100"/>
              <a:t>There were three main components to implementation which used Bree guidelines to: 1) help define patients eligible for the COT program, 2) provide education to providers on opioid prescribing best practices, and 3) develop metrics to be included in a provider facing dashboard.</a:t>
            </a:r>
          </a:p>
          <a:p>
            <a:endParaRPr lang="en-US" sz="1100"/>
          </a:p>
          <a:p>
            <a:endParaRPr lang="en-US" sz="1100"/>
          </a:p>
        </p:txBody>
      </p:sp>
      <p:sp>
        <p:nvSpPr>
          <p:cNvPr id="12" name="TextBox 11">
            <a:extLst>
              <a:ext uri="{FF2B5EF4-FFF2-40B4-BE49-F238E27FC236}">
                <a16:creationId xmlns:a16="http://schemas.microsoft.com/office/drawing/2014/main" id="{6AB2FBF6-2E46-E61F-ED4A-EB6F64058208}"/>
              </a:ext>
            </a:extLst>
          </p:cNvPr>
          <p:cNvSpPr txBox="1"/>
          <p:nvPr/>
        </p:nvSpPr>
        <p:spPr>
          <a:xfrm>
            <a:off x="9788106" y="1605523"/>
            <a:ext cx="2265872" cy="3308598"/>
          </a:xfrm>
          <a:prstGeom prst="rect">
            <a:avLst/>
          </a:prstGeom>
          <a:noFill/>
        </p:spPr>
        <p:txBody>
          <a:bodyPr wrap="square" rtlCol="0">
            <a:spAutoFit/>
          </a:bodyPr>
          <a:lstStyle/>
          <a:p>
            <a:r>
              <a:rPr lang="en-US" sz="1100" b="1"/>
              <a:t>Outcomes and impact</a:t>
            </a:r>
          </a:p>
          <a:p>
            <a:r>
              <a:rPr lang="en-US" sz="1100"/>
              <a:t>The development and spread of the COT program </a:t>
            </a:r>
            <a:r>
              <a:rPr lang="en-US" sz="1100">
                <a:solidFill>
                  <a:srgbClr val="000000"/>
                </a:solidFill>
                <a:effectLst/>
                <a:ea typeface="Times New Roman" panose="02020603050405020304" pitchFamily="18" charset="0"/>
                <a:cs typeface="Times New Roman" panose="02020603050405020304" pitchFamily="18" charset="0"/>
              </a:rPr>
              <a:t>resulted in fewer patients being prescribed long-term opioids, better care for COT patients, fewer COT patients as a result of surgical procedures, and reduced prescribing in acute care.</a:t>
            </a:r>
          </a:p>
          <a:p>
            <a:endParaRPr lang="en-US" sz="1100">
              <a:solidFill>
                <a:srgbClr val="000000"/>
              </a:solidFill>
              <a:cs typeface="Times New Roman" panose="02020603050405020304" pitchFamily="18" charset="0"/>
            </a:endParaRPr>
          </a:p>
          <a:p>
            <a:r>
              <a:rPr lang="en-US" sz="1100"/>
              <a:t>Data on specific patient population outcomes measures and provider adherence levels will be fourth coming in 2025.</a:t>
            </a:r>
          </a:p>
          <a:p>
            <a:endParaRPr lang="en-US" sz="1100"/>
          </a:p>
          <a:p>
            <a:r>
              <a:rPr lang="en-US" sz="1100"/>
              <a:t>Bree guidelines help accelerate TEC and TPC’s ability to implement WA regulation changes and increased the efficacy of their prescribing practices.</a:t>
            </a:r>
          </a:p>
        </p:txBody>
      </p:sp>
      <p:sp>
        <p:nvSpPr>
          <p:cNvPr id="13" name="Rectangle 12">
            <a:extLst>
              <a:ext uri="{FF2B5EF4-FFF2-40B4-BE49-F238E27FC236}">
                <a16:creationId xmlns:a16="http://schemas.microsoft.com/office/drawing/2014/main" id="{3686E141-B8EA-EF74-B27C-84A4CCAD031B}"/>
              </a:ext>
            </a:extLst>
          </p:cNvPr>
          <p:cNvSpPr/>
          <p:nvPr/>
        </p:nvSpPr>
        <p:spPr>
          <a:xfrm>
            <a:off x="31630" y="5251743"/>
            <a:ext cx="12160370" cy="310551"/>
          </a:xfrm>
          <a:prstGeom prst="rect">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D00E798-4EBC-06D8-ECB8-AAA638C52852}"/>
              </a:ext>
            </a:extLst>
          </p:cNvPr>
          <p:cNvSpPr/>
          <p:nvPr/>
        </p:nvSpPr>
        <p:spPr>
          <a:xfrm>
            <a:off x="259802" y="5284999"/>
            <a:ext cx="45719" cy="296232"/>
          </a:xfrm>
          <a:prstGeom prst="rect">
            <a:avLst/>
          </a:prstGeom>
          <a:solidFill>
            <a:schemeClr val="accent3">
              <a:lumMod val="5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A8E1E186-0A7D-3178-2A1E-CA40FF282C10}"/>
              </a:ext>
            </a:extLst>
          </p:cNvPr>
          <p:cNvSpPr/>
          <p:nvPr/>
        </p:nvSpPr>
        <p:spPr>
          <a:xfrm>
            <a:off x="11760710" y="5258354"/>
            <a:ext cx="45719" cy="296232"/>
          </a:xfrm>
          <a:prstGeom prst="rect">
            <a:avLst/>
          </a:prstGeom>
          <a:solidFill>
            <a:schemeClr val="accent3">
              <a:lumMod val="5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69EF1A28-6EFC-A279-8EF3-896FCA062180}"/>
              </a:ext>
            </a:extLst>
          </p:cNvPr>
          <p:cNvSpPr/>
          <p:nvPr/>
        </p:nvSpPr>
        <p:spPr>
          <a:xfrm>
            <a:off x="7885825" y="5277553"/>
            <a:ext cx="45719" cy="310551"/>
          </a:xfrm>
          <a:prstGeom prst="rect">
            <a:avLst/>
          </a:prstGeom>
          <a:solidFill>
            <a:schemeClr val="accent3">
              <a:lumMod val="5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a:extLst>
              <a:ext uri="{FF2B5EF4-FFF2-40B4-BE49-F238E27FC236}">
                <a16:creationId xmlns:a16="http://schemas.microsoft.com/office/drawing/2014/main" id="{58247A53-033B-012E-0794-D6C9B452B73B}"/>
              </a:ext>
            </a:extLst>
          </p:cNvPr>
          <p:cNvSpPr txBox="1"/>
          <p:nvPr/>
        </p:nvSpPr>
        <p:spPr>
          <a:xfrm>
            <a:off x="3405325" y="5540461"/>
            <a:ext cx="649857" cy="261610"/>
          </a:xfrm>
          <a:prstGeom prst="rect">
            <a:avLst/>
          </a:prstGeom>
          <a:noFill/>
        </p:spPr>
        <p:txBody>
          <a:bodyPr wrap="square" rtlCol="0">
            <a:spAutoFit/>
          </a:bodyPr>
          <a:lstStyle/>
          <a:p>
            <a:r>
              <a:rPr lang="en-US" sz="1100" b="1"/>
              <a:t>2016</a:t>
            </a:r>
          </a:p>
        </p:txBody>
      </p:sp>
      <p:sp>
        <p:nvSpPr>
          <p:cNvPr id="18" name="TextBox 17">
            <a:extLst>
              <a:ext uri="{FF2B5EF4-FFF2-40B4-BE49-F238E27FC236}">
                <a16:creationId xmlns:a16="http://schemas.microsoft.com/office/drawing/2014/main" id="{C7F9D91A-2919-F38E-F8D5-0F2F61255D8C}"/>
              </a:ext>
            </a:extLst>
          </p:cNvPr>
          <p:cNvSpPr txBox="1"/>
          <p:nvPr/>
        </p:nvSpPr>
        <p:spPr>
          <a:xfrm>
            <a:off x="7643371" y="5563392"/>
            <a:ext cx="649857" cy="261610"/>
          </a:xfrm>
          <a:prstGeom prst="rect">
            <a:avLst/>
          </a:prstGeom>
          <a:noFill/>
        </p:spPr>
        <p:txBody>
          <a:bodyPr wrap="square" rtlCol="0">
            <a:spAutoFit/>
          </a:bodyPr>
          <a:lstStyle/>
          <a:p>
            <a:r>
              <a:rPr lang="en-US" sz="1100" b="1"/>
              <a:t>2020</a:t>
            </a:r>
          </a:p>
        </p:txBody>
      </p:sp>
      <p:sp>
        <p:nvSpPr>
          <p:cNvPr id="19" name="TextBox 18">
            <a:extLst>
              <a:ext uri="{FF2B5EF4-FFF2-40B4-BE49-F238E27FC236}">
                <a16:creationId xmlns:a16="http://schemas.microsoft.com/office/drawing/2014/main" id="{818792EA-FB69-444A-93C7-79F2629C113B}"/>
              </a:ext>
            </a:extLst>
          </p:cNvPr>
          <p:cNvSpPr txBox="1"/>
          <p:nvPr/>
        </p:nvSpPr>
        <p:spPr>
          <a:xfrm>
            <a:off x="11586404" y="5563392"/>
            <a:ext cx="649857" cy="261610"/>
          </a:xfrm>
          <a:prstGeom prst="rect">
            <a:avLst/>
          </a:prstGeom>
          <a:noFill/>
        </p:spPr>
        <p:txBody>
          <a:bodyPr wrap="square" rtlCol="0">
            <a:spAutoFit/>
          </a:bodyPr>
          <a:lstStyle/>
          <a:p>
            <a:r>
              <a:rPr lang="en-US" sz="1100" b="1"/>
              <a:t>2024</a:t>
            </a:r>
          </a:p>
        </p:txBody>
      </p:sp>
      <p:sp>
        <p:nvSpPr>
          <p:cNvPr id="20" name="TextBox 19">
            <a:extLst>
              <a:ext uri="{FF2B5EF4-FFF2-40B4-BE49-F238E27FC236}">
                <a16:creationId xmlns:a16="http://schemas.microsoft.com/office/drawing/2014/main" id="{225D447C-22EC-2713-B7E5-935C070C6326}"/>
              </a:ext>
            </a:extLst>
          </p:cNvPr>
          <p:cNvSpPr txBox="1"/>
          <p:nvPr/>
        </p:nvSpPr>
        <p:spPr>
          <a:xfrm>
            <a:off x="70194" y="5887545"/>
            <a:ext cx="2019872" cy="861774"/>
          </a:xfrm>
          <a:prstGeom prst="rect">
            <a:avLst/>
          </a:prstGeom>
          <a:noFill/>
        </p:spPr>
        <p:txBody>
          <a:bodyPr wrap="square" rtlCol="0">
            <a:spAutoFit/>
          </a:bodyPr>
          <a:lstStyle/>
          <a:p>
            <a:r>
              <a:rPr lang="en-US" sz="1000">
                <a:solidFill>
                  <a:schemeClr val="bg1"/>
                </a:solidFill>
              </a:rPr>
              <a:t>Bethany Henriques, RN</a:t>
            </a:r>
          </a:p>
          <a:p>
            <a:r>
              <a:rPr lang="en-US" sz="1000">
                <a:solidFill>
                  <a:schemeClr val="bg1"/>
                </a:solidFill>
              </a:rPr>
              <a:t>Quality Improvement RN Consultant</a:t>
            </a:r>
          </a:p>
          <a:p>
            <a:r>
              <a:rPr lang="en-US" sz="1000">
                <a:solidFill>
                  <a:schemeClr val="bg1"/>
                </a:solidFill>
              </a:rPr>
              <a:t>The Everett Clinic &amp; The </a:t>
            </a:r>
            <a:r>
              <a:rPr lang="en-US" sz="1000" err="1">
                <a:solidFill>
                  <a:schemeClr val="bg1"/>
                </a:solidFill>
              </a:rPr>
              <a:t>PolyClinic</a:t>
            </a:r>
            <a:r>
              <a:rPr lang="en-US" sz="1000">
                <a:solidFill>
                  <a:schemeClr val="bg1"/>
                </a:solidFill>
              </a:rPr>
              <a:t>, part of Optum ®</a:t>
            </a:r>
          </a:p>
        </p:txBody>
      </p:sp>
      <p:sp>
        <p:nvSpPr>
          <p:cNvPr id="22" name="Rectangle 21">
            <a:extLst>
              <a:ext uri="{FF2B5EF4-FFF2-40B4-BE49-F238E27FC236}">
                <a16:creationId xmlns:a16="http://schemas.microsoft.com/office/drawing/2014/main" id="{465BFE52-BCF9-65A9-1B9A-4052B81B15C9}"/>
              </a:ext>
            </a:extLst>
          </p:cNvPr>
          <p:cNvSpPr/>
          <p:nvPr/>
        </p:nvSpPr>
        <p:spPr>
          <a:xfrm>
            <a:off x="2274570" y="5851012"/>
            <a:ext cx="1987401" cy="951961"/>
          </a:xfrm>
          <a:prstGeom prst="rect">
            <a:avLst/>
          </a:prstGeom>
          <a:solidFill>
            <a:srgbClr val="006666"/>
          </a:solidFill>
          <a:ln>
            <a:solidFill>
              <a:srgbClr val="0066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TextBox 22">
            <a:extLst>
              <a:ext uri="{FF2B5EF4-FFF2-40B4-BE49-F238E27FC236}">
                <a16:creationId xmlns:a16="http://schemas.microsoft.com/office/drawing/2014/main" id="{D48BD35E-3D37-17C1-B7DA-DB3AD5F5C905}"/>
              </a:ext>
            </a:extLst>
          </p:cNvPr>
          <p:cNvSpPr txBox="1"/>
          <p:nvPr/>
        </p:nvSpPr>
        <p:spPr>
          <a:xfrm>
            <a:off x="2305977" y="5863959"/>
            <a:ext cx="1889938" cy="861774"/>
          </a:xfrm>
          <a:prstGeom prst="rect">
            <a:avLst/>
          </a:prstGeom>
          <a:noFill/>
        </p:spPr>
        <p:txBody>
          <a:bodyPr wrap="square" rtlCol="0">
            <a:spAutoFit/>
          </a:bodyPr>
          <a:lstStyle/>
          <a:p>
            <a:r>
              <a:rPr lang="en-US" sz="1000">
                <a:solidFill>
                  <a:schemeClr val="bg1"/>
                </a:solidFill>
              </a:rPr>
              <a:t>Karie Nicholas</a:t>
            </a:r>
          </a:p>
          <a:p>
            <a:r>
              <a:rPr lang="en-US" sz="1000">
                <a:solidFill>
                  <a:schemeClr val="bg1"/>
                </a:solidFill>
              </a:rPr>
              <a:t>Evaluation and Measurement Manager </a:t>
            </a:r>
          </a:p>
          <a:p>
            <a:r>
              <a:rPr lang="en-US" sz="1000">
                <a:solidFill>
                  <a:schemeClr val="bg1"/>
                </a:solidFill>
              </a:rPr>
              <a:t>The Foundation for Health Care Quality</a:t>
            </a:r>
          </a:p>
        </p:txBody>
      </p:sp>
      <p:sp>
        <p:nvSpPr>
          <p:cNvPr id="25" name="TextBox 24">
            <a:extLst>
              <a:ext uri="{FF2B5EF4-FFF2-40B4-BE49-F238E27FC236}">
                <a16:creationId xmlns:a16="http://schemas.microsoft.com/office/drawing/2014/main" id="{4EB7BD3B-AA48-CFCB-A5C8-3E3E0382B8E9}"/>
              </a:ext>
            </a:extLst>
          </p:cNvPr>
          <p:cNvSpPr txBox="1"/>
          <p:nvPr/>
        </p:nvSpPr>
        <p:spPr>
          <a:xfrm>
            <a:off x="6685325" y="5886738"/>
            <a:ext cx="2168395" cy="246221"/>
          </a:xfrm>
          <a:prstGeom prst="rect">
            <a:avLst/>
          </a:prstGeom>
          <a:noFill/>
        </p:spPr>
        <p:txBody>
          <a:bodyPr wrap="square" rtlCol="0">
            <a:spAutoFit/>
          </a:bodyPr>
          <a:lstStyle/>
          <a:p>
            <a:r>
              <a:rPr lang="en-US" sz="1000">
                <a:solidFill>
                  <a:schemeClr val="bg1"/>
                </a:solidFill>
              </a:rPr>
              <a:t>Place holder for case study author 1</a:t>
            </a:r>
          </a:p>
        </p:txBody>
      </p:sp>
      <p:sp>
        <p:nvSpPr>
          <p:cNvPr id="27" name="TextBox 26">
            <a:extLst>
              <a:ext uri="{FF2B5EF4-FFF2-40B4-BE49-F238E27FC236}">
                <a16:creationId xmlns:a16="http://schemas.microsoft.com/office/drawing/2014/main" id="{C97AB4D9-DC28-6239-0404-6452A25682D3}"/>
              </a:ext>
            </a:extLst>
          </p:cNvPr>
          <p:cNvSpPr txBox="1"/>
          <p:nvPr/>
        </p:nvSpPr>
        <p:spPr>
          <a:xfrm>
            <a:off x="9497396" y="5951067"/>
            <a:ext cx="2168395" cy="246221"/>
          </a:xfrm>
          <a:prstGeom prst="rect">
            <a:avLst/>
          </a:prstGeom>
          <a:noFill/>
        </p:spPr>
        <p:txBody>
          <a:bodyPr wrap="square" rtlCol="0">
            <a:spAutoFit/>
          </a:bodyPr>
          <a:lstStyle/>
          <a:p>
            <a:r>
              <a:rPr lang="en-US" sz="1000">
                <a:solidFill>
                  <a:schemeClr val="bg1"/>
                </a:solidFill>
              </a:rPr>
              <a:t>Place holder for case study author 1</a:t>
            </a:r>
          </a:p>
        </p:txBody>
      </p:sp>
      <p:sp>
        <p:nvSpPr>
          <p:cNvPr id="29" name="TextBox 28">
            <a:extLst>
              <a:ext uri="{FF2B5EF4-FFF2-40B4-BE49-F238E27FC236}">
                <a16:creationId xmlns:a16="http://schemas.microsoft.com/office/drawing/2014/main" id="{841865A7-7793-BA98-4996-14B34D9337F0}"/>
              </a:ext>
            </a:extLst>
          </p:cNvPr>
          <p:cNvSpPr txBox="1"/>
          <p:nvPr/>
        </p:nvSpPr>
        <p:spPr>
          <a:xfrm>
            <a:off x="2603882" y="5213903"/>
            <a:ext cx="1196196" cy="338554"/>
          </a:xfrm>
          <a:prstGeom prst="rect">
            <a:avLst/>
          </a:prstGeom>
          <a:noFill/>
        </p:spPr>
        <p:txBody>
          <a:bodyPr wrap="square" rtlCol="0">
            <a:spAutoFit/>
          </a:bodyPr>
          <a:lstStyle/>
          <a:p>
            <a:r>
              <a:rPr lang="en-US" sz="800" b="1"/>
              <a:t>COT Program Development at TEC</a:t>
            </a:r>
          </a:p>
        </p:txBody>
      </p:sp>
      <p:sp>
        <p:nvSpPr>
          <p:cNvPr id="30" name="Oval 29">
            <a:extLst>
              <a:ext uri="{FF2B5EF4-FFF2-40B4-BE49-F238E27FC236}">
                <a16:creationId xmlns:a16="http://schemas.microsoft.com/office/drawing/2014/main" id="{53ABC5F1-6C98-4CBE-1D26-B55DEFBE6248}"/>
              </a:ext>
            </a:extLst>
          </p:cNvPr>
          <p:cNvSpPr/>
          <p:nvPr/>
        </p:nvSpPr>
        <p:spPr>
          <a:xfrm>
            <a:off x="7827438" y="5258582"/>
            <a:ext cx="149525" cy="161027"/>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TextBox 30">
            <a:extLst>
              <a:ext uri="{FF2B5EF4-FFF2-40B4-BE49-F238E27FC236}">
                <a16:creationId xmlns:a16="http://schemas.microsoft.com/office/drawing/2014/main" id="{2DBFE2D5-4A15-F772-5EDD-658A2079C868}"/>
              </a:ext>
            </a:extLst>
          </p:cNvPr>
          <p:cNvSpPr txBox="1"/>
          <p:nvPr/>
        </p:nvSpPr>
        <p:spPr>
          <a:xfrm>
            <a:off x="7404395" y="5792194"/>
            <a:ext cx="1196196" cy="215444"/>
          </a:xfrm>
          <a:prstGeom prst="rect">
            <a:avLst/>
          </a:prstGeom>
          <a:noFill/>
        </p:spPr>
        <p:txBody>
          <a:bodyPr wrap="square" rtlCol="0">
            <a:spAutoFit/>
          </a:bodyPr>
          <a:lstStyle/>
          <a:p>
            <a:r>
              <a:rPr lang="en-US" sz="800" b="1"/>
              <a:t>COVID-19 Pandemic</a:t>
            </a:r>
          </a:p>
        </p:txBody>
      </p:sp>
      <p:sp>
        <p:nvSpPr>
          <p:cNvPr id="32" name="Arrow: Right 31">
            <a:extLst>
              <a:ext uri="{FF2B5EF4-FFF2-40B4-BE49-F238E27FC236}">
                <a16:creationId xmlns:a16="http://schemas.microsoft.com/office/drawing/2014/main" id="{A9833A55-AD8B-E5A6-06F4-492C95EA1429}"/>
              </a:ext>
            </a:extLst>
          </p:cNvPr>
          <p:cNvSpPr/>
          <p:nvPr/>
        </p:nvSpPr>
        <p:spPr>
          <a:xfrm>
            <a:off x="87990" y="955716"/>
            <a:ext cx="9795869" cy="609374"/>
          </a:xfrm>
          <a:prstGeom prst="rightArrow">
            <a:avLst/>
          </a:prstGeom>
          <a:solidFill>
            <a:schemeClr val="accent6">
              <a:lumMod val="40000"/>
              <a:lumOff val="60000"/>
            </a:schemeClr>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Oval 32">
            <a:extLst>
              <a:ext uri="{FF2B5EF4-FFF2-40B4-BE49-F238E27FC236}">
                <a16:creationId xmlns:a16="http://schemas.microsoft.com/office/drawing/2014/main" id="{0233A662-06BB-75B0-B9C0-9922CC655328}"/>
              </a:ext>
            </a:extLst>
          </p:cNvPr>
          <p:cNvSpPr/>
          <p:nvPr/>
        </p:nvSpPr>
        <p:spPr>
          <a:xfrm>
            <a:off x="624841" y="870050"/>
            <a:ext cx="808006" cy="758383"/>
          </a:xfrm>
          <a:prstGeom prst="ellipse">
            <a:avLst/>
          </a:prstGeom>
          <a:solidFill>
            <a:srgbClr val="006666"/>
          </a:solidFill>
          <a:ln>
            <a:solidFill>
              <a:srgbClr val="0066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Oval 33">
            <a:extLst>
              <a:ext uri="{FF2B5EF4-FFF2-40B4-BE49-F238E27FC236}">
                <a16:creationId xmlns:a16="http://schemas.microsoft.com/office/drawing/2014/main" id="{BB057893-5BC5-7246-8D94-846B712DF63C}"/>
              </a:ext>
            </a:extLst>
          </p:cNvPr>
          <p:cNvSpPr/>
          <p:nvPr/>
        </p:nvSpPr>
        <p:spPr>
          <a:xfrm>
            <a:off x="2971497" y="840964"/>
            <a:ext cx="808006" cy="758383"/>
          </a:xfrm>
          <a:prstGeom prst="ellipse">
            <a:avLst/>
          </a:prstGeom>
          <a:solidFill>
            <a:srgbClr val="006666"/>
          </a:solidFill>
          <a:ln>
            <a:solidFill>
              <a:srgbClr val="0066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Oval 34">
            <a:extLst>
              <a:ext uri="{FF2B5EF4-FFF2-40B4-BE49-F238E27FC236}">
                <a16:creationId xmlns:a16="http://schemas.microsoft.com/office/drawing/2014/main" id="{823772A9-119F-D87A-1C1A-72E69DB99BCF}"/>
              </a:ext>
            </a:extLst>
          </p:cNvPr>
          <p:cNvSpPr/>
          <p:nvPr/>
        </p:nvSpPr>
        <p:spPr>
          <a:xfrm>
            <a:off x="5501640" y="858300"/>
            <a:ext cx="808006" cy="758383"/>
          </a:xfrm>
          <a:prstGeom prst="ellipse">
            <a:avLst/>
          </a:prstGeom>
          <a:solidFill>
            <a:srgbClr val="006666"/>
          </a:solidFill>
          <a:ln>
            <a:solidFill>
              <a:srgbClr val="0066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Oval 35">
            <a:extLst>
              <a:ext uri="{FF2B5EF4-FFF2-40B4-BE49-F238E27FC236}">
                <a16:creationId xmlns:a16="http://schemas.microsoft.com/office/drawing/2014/main" id="{93941362-E0B2-7CD0-CBA6-77CF231FF1F5}"/>
              </a:ext>
            </a:extLst>
          </p:cNvPr>
          <p:cNvSpPr/>
          <p:nvPr/>
        </p:nvSpPr>
        <p:spPr>
          <a:xfrm>
            <a:off x="7989498" y="864692"/>
            <a:ext cx="808006" cy="758383"/>
          </a:xfrm>
          <a:prstGeom prst="ellipse">
            <a:avLst/>
          </a:prstGeom>
          <a:solidFill>
            <a:srgbClr val="006666"/>
          </a:solidFill>
          <a:ln>
            <a:solidFill>
              <a:srgbClr val="0066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Oval 36">
            <a:extLst>
              <a:ext uri="{FF2B5EF4-FFF2-40B4-BE49-F238E27FC236}">
                <a16:creationId xmlns:a16="http://schemas.microsoft.com/office/drawing/2014/main" id="{5EF9360D-E96D-4E93-B2D1-84F83EDC0F96}"/>
              </a:ext>
            </a:extLst>
          </p:cNvPr>
          <p:cNvSpPr/>
          <p:nvPr/>
        </p:nvSpPr>
        <p:spPr>
          <a:xfrm>
            <a:off x="10497484" y="854843"/>
            <a:ext cx="808006" cy="75838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9" name="Graphic 38" descr="Heart with pulse with solid fill">
            <a:extLst>
              <a:ext uri="{FF2B5EF4-FFF2-40B4-BE49-F238E27FC236}">
                <a16:creationId xmlns:a16="http://schemas.microsoft.com/office/drawing/2014/main" id="{2F3C48E5-3CBA-FBA2-C441-BD6D04EF9EEE}"/>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rcRect/>
          <a:stretch/>
        </p:blipFill>
        <p:spPr>
          <a:xfrm>
            <a:off x="10618972" y="983242"/>
            <a:ext cx="549215" cy="549215"/>
          </a:xfrm>
          <a:prstGeom prst="rect">
            <a:avLst/>
          </a:prstGeom>
        </p:spPr>
      </p:pic>
      <p:pic>
        <p:nvPicPr>
          <p:cNvPr id="41" name="Graphic 40" descr="Group brainstorm with solid fill">
            <a:extLst>
              <a:ext uri="{FF2B5EF4-FFF2-40B4-BE49-F238E27FC236}">
                <a16:creationId xmlns:a16="http://schemas.microsoft.com/office/drawing/2014/main" id="{AD008789-E8C8-A0C5-56E1-99E946CE2A05}"/>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757028" y="966064"/>
            <a:ext cx="543631" cy="543631"/>
          </a:xfrm>
          <a:prstGeom prst="rect">
            <a:avLst/>
          </a:prstGeom>
        </p:spPr>
      </p:pic>
      <p:pic>
        <p:nvPicPr>
          <p:cNvPr id="43" name="Graphic 42" descr="Gears with solid fill">
            <a:extLst>
              <a:ext uri="{FF2B5EF4-FFF2-40B4-BE49-F238E27FC236}">
                <a16:creationId xmlns:a16="http://schemas.microsoft.com/office/drawing/2014/main" id="{DA88168B-8D8C-011B-DFD8-A961289727F5}"/>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rcRect/>
          <a:stretch/>
        </p:blipFill>
        <p:spPr>
          <a:xfrm>
            <a:off x="3107093" y="961268"/>
            <a:ext cx="520460" cy="520460"/>
          </a:xfrm>
          <a:prstGeom prst="rect">
            <a:avLst/>
          </a:prstGeom>
        </p:spPr>
      </p:pic>
      <p:pic>
        <p:nvPicPr>
          <p:cNvPr id="45" name="Graphic 44" descr="Handshake with solid fill">
            <a:extLst>
              <a:ext uri="{FF2B5EF4-FFF2-40B4-BE49-F238E27FC236}">
                <a16:creationId xmlns:a16="http://schemas.microsoft.com/office/drawing/2014/main" id="{D95E3339-5EAC-363F-5E20-244AD5D120E6}"/>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5621690" y="967620"/>
            <a:ext cx="573657" cy="573657"/>
          </a:xfrm>
          <a:prstGeom prst="rect">
            <a:avLst/>
          </a:prstGeom>
        </p:spPr>
      </p:pic>
      <p:sp>
        <p:nvSpPr>
          <p:cNvPr id="2" name="Rectangle 1">
            <a:extLst>
              <a:ext uri="{FF2B5EF4-FFF2-40B4-BE49-F238E27FC236}">
                <a16:creationId xmlns:a16="http://schemas.microsoft.com/office/drawing/2014/main" id="{4D54C840-1BFE-C51C-4D34-93FCECB074DD}"/>
              </a:ext>
            </a:extLst>
          </p:cNvPr>
          <p:cNvSpPr/>
          <p:nvPr/>
        </p:nvSpPr>
        <p:spPr>
          <a:xfrm>
            <a:off x="3665222" y="5256225"/>
            <a:ext cx="45719" cy="296232"/>
          </a:xfrm>
          <a:prstGeom prst="rect">
            <a:avLst/>
          </a:prstGeom>
          <a:solidFill>
            <a:schemeClr val="accent3">
              <a:lumMod val="5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7" name="Graphic 46" descr="Clipboard Checked with solid fill">
            <a:extLst>
              <a:ext uri="{FF2B5EF4-FFF2-40B4-BE49-F238E27FC236}">
                <a16:creationId xmlns:a16="http://schemas.microsoft.com/office/drawing/2014/main" id="{BCDDC1CA-85A4-F342-B34B-1A3A7BCBE2C8}"/>
              </a:ext>
            </a:extLst>
          </p:cNvPr>
          <p:cNvPicPr>
            <a:picLocks noChangeAspect="1"/>
          </p:cNvPicPr>
          <p:nvPr/>
        </p:nvPicPr>
        <p:blipFill>
          <a:blip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8144772" y="986202"/>
            <a:ext cx="497457" cy="497457"/>
          </a:xfrm>
          <a:prstGeom prst="rect">
            <a:avLst/>
          </a:prstGeom>
        </p:spPr>
      </p:pic>
      <p:sp>
        <p:nvSpPr>
          <p:cNvPr id="3" name="TextBox 2">
            <a:extLst>
              <a:ext uri="{FF2B5EF4-FFF2-40B4-BE49-F238E27FC236}">
                <a16:creationId xmlns:a16="http://schemas.microsoft.com/office/drawing/2014/main" id="{1AC0C9F2-0E8F-5741-B956-EB2DF3E92D46}"/>
              </a:ext>
            </a:extLst>
          </p:cNvPr>
          <p:cNvSpPr txBox="1"/>
          <p:nvPr/>
        </p:nvSpPr>
        <p:spPr>
          <a:xfrm>
            <a:off x="8769" y="5582352"/>
            <a:ext cx="649857" cy="261610"/>
          </a:xfrm>
          <a:prstGeom prst="rect">
            <a:avLst/>
          </a:prstGeom>
          <a:noFill/>
        </p:spPr>
        <p:txBody>
          <a:bodyPr wrap="square" rtlCol="0">
            <a:spAutoFit/>
          </a:bodyPr>
          <a:lstStyle/>
          <a:p>
            <a:r>
              <a:rPr lang="en-US" sz="1100" b="1"/>
              <a:t>2013</a:t>
            </a:r>
          </a:p>
        </p:txBody>
      </p:sp>
      <p:sp>
        <p:nvSpPr>
          <p:cNvPr id="38" name="Oval 37">
            <a:extLst>
              <a:ext uri="{FF2B5EF4-FFF2-40B4-BE49-F238E27FC236}">
                <a16:creationId xmlns:a16="http://schemas.microsoft.com/office/drawing/2014/main" id="{6C154D35-1614-4476-FD0B-231E1726C336}"/>
              </a:ext>
            </a:extLst>
          </p:cNvPr>
          <p:cNvSpPr/>
          <p:nvPr/>
        </p:nvSpPr>
        <p:spPr>
          <a:xfrm>
            <a:off x="207898" y="5268811"/>
            <a:ext cx="149525" cy="161027"/>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Diamond 27">
            <a:extLst>
              <a:ext uri="{FF2B5EF4-FFF2-40B4-BE49-F238E27FC236}">
                <a16:creationId xmlns:a16="http://schemas.microsoft.com/office/drawing/2014/main" id="{F222087F-9998-75E5-304C-BCDBAD3128D5}"/>
              </a:ext>
            </a:extLst>
          </p:cNvPr>
          <p:cNvSpPr/>
          <p:nvPr/>
        </p:nvSpPr>
        <p:spPr>
          <a:xfrm>
            <a:off x="3603059" y="5249956"/>
            <a:ext cx="161026" cy="178280"/>
          </a:xfrm>
          <a:prstGeom prst="diamond">
            <a:avLst/>
          </a:prstGeom>
          <a:solidFill>
            <a:srgbClr val="006666"/>
          </a:solidFill>
          <a:ln>
            <a:solidFill>
              <a:srgbClr val="0066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TextBox 41">
            <a:extLst>
              <a:ext uri="{FF2B5EF4-FFF2-40B4-BE49-F238E27FC236}">
                <a16:creationId xmlns:a16="http://schemas.microsoft.com/office/drawing/2014/main" id="{E7434074-A948-EE33-2EA8-D88E991E96B8}"/>
              </a:ext>
            </a:extLst>
          </p:cNvPr>
          <p:cNvSpPr txBox="1"/>
          <p:nvPr/>
        </p:nvSpPr>
        <p:spPr>
          <a:xfrm>
            <a:off x="307748" y="5285096"/>
            <a:ext cx="1196196" cy="338554"/>
          </a:xfrm>
          <a:prstGeom prst="rect">
            <a:avLst/>
          </a:prstGeom>
          <a:noFill/>
        </p:spPr>
        <p:txBody>
          <a:bodyPr wrap="square" rtlCol="0">
            <a:spAutoFit/>
          </a:bodyPr>
          <a:lstStyle/>
          <a:p>
            <a:r>
              <a:rPr lang="en-US" sz="800" b="1"/>
              <a:t>WA State Regulation Changes</a:t>
            </a:r>
          </a:p>
        </p:txBody>
      </p:sp>
      <p:sp>
        <p:nvSpPr>
          <p:cNvPr id="44" name="Rectangle 43">
            <a:extLst>
              <a:ext uri="{FF2B5EF4-FFF2-40B4-BE49-F238E27FC236}">
                <a16:creationId xmlns:a16="http://schemas.microsoft.com/office/drawing/2014/main" id="{EF4320AE-B5FE-144D-ABA4-C115D0FD5920}"/>
              </a:ext>
            </a:extLst>
          </p:cNvPr>
          <p:cNvSpPr/>
          <p:nvPr/>
        </p:nvSpPr>
        <p:spPr>
          <a:xfrm>
            <a:off x="5984095" y="5269210"/>
            <a:ext cx="45719" cy="296232"/>
          </a:xfrm>
          <a:prstGeom prst="rect">
            <a:avLst/>
          </a:prstGeom>
          <a:solidFill>
            <a:schemeClr val="accent3">
              <a:lumMod val="5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TextBox 45">
            <a:extLst>
              <a:ext uri="{FF2B5EF4-FFF2-40B4-BE49-F238E27FC236}">
                <a16:creationId xmlns:a16="http://schemas.microsoft.com/office/drawing/2014/main" id="{0F52FDCF-D8A1-6608-53DA-F4CA7C90BD5A}"/>
              </a:ext>
            </a:extLst>
          </p:cNvPr>
          <p:cNvSpPr txBox="1"/>
          <p:nvPr/>
        </p:nvSpPr>
        <p:spPr>
          <a:xfrm>
            <a:off x="5641319" y="5519191"/>
            <a:ext cx="649857" cy="261610"/>
          </a:xfrm>
          <a:prstGeom prst="rect">
            <a:avLst/>
          </a:prstGeom>
          <a:noFill/>
        </p:spPr>
        <p:txBody>
          <a:bodyPr wrap="square" rtlCol="0">
            <a:spAutoFit/>
          </a:bodyPr>
          <a:lstStyle/>
          <a:p>
            <a:r>
              <a:rPr lang="en-US" sz="1100" b="1"/>
              <a:t>2018</a:t>
            </a:r>
          </a:p>
        </p:txBody>
      </p:sp>
      <p:sp>
        <p:nvSpPr>
          <p:cNvPr id="48" name="Rectangle 47">
            <a:extLst>
              <a:ext uri="{FF2B5EF4-FFF2-40B4-BE49-F238E27FC236}">
                <a16:creationId xmlns:a16="http://schemas.microsoft.com/office/drawing/2014/main" id="{4EBB4F79-31D6-AC4A-3473-E288872C129D}"/>
              </a:ext>
            </a:extLst>
          </p:cNvPr>
          <p:cNvSpPr/>
          <p:nvPr/>
        </p:nvSpPr>
        <p:spPr>
          <a:xfrm>
            <a:off x="9207280" y="5272853"/>
            <a:ext cx="45719" cy="310551"/>
          </a:xfrm>
          <a:prstGeom prst="rect">
            <a:avLst/>
          </a:prstGeom>
          <a:solidFill>
            <a:schemeClr val="accent3">
              <a:lumMod val="5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TextBox 48">
            <a:extLst>
              <a:ext uri="{FF2B5EF4-FFF2-40B4-BE49-F238E27FC236}">
                <a16:creationId xmlns:a16="http://schemas.microsoft.com/office/drawing/2014/main" id="{8E235E3E-2349-A6CF-FE47-656A710F5030}"/>
              </a:ext>
            </a:extLst>
          </p:cNvPr>
          <p:cNvSpPr txBox="1"/>
          <p:nvPr/>
        </p:nvSpPr>
        <p:spPr>
          <a:xfrm>
            <a:off x="8988743" y="5592962"/>
            <a:ext cx="649857" cy="261610"/>
          </a:xfrm>
          <a:prstGeom prst="rect">
            <a:avLst/>
          </a:prstGeom>
          <a:noFill/>
        </p:spPr>
        <p:txBody>
          <a:bodyPr wrap="square" rtlCol="0">
            <a:spAutoFit/>
          </a:bodyPr>
          <a:lstStyle/>
          <a:p>
            <a:r>
              <a:rPr lang="en-US" sz="1100" b="1"/>
              <a:t>2022</a:t>
            </a:r>
          </a:p>
        </p:txBody>
      </p:sp>
      <p:sp>
        <p:nvSpPr>
          <p:cNvPr id="40" name="Diamond 39">
            <a:extLst>
              <a:ext uri="{FF2B5EF4-FFF2-40B4-BE49-F238E27FC236}">
                <a16:creationId xmlns:a16="http://schemas.microsoft.com/office/drawing/2014/main" id="{92BB953D-3555-42A4-A5EA-DB4707F84B4B}"/>
              </a:ext>
            </a:extLst>
          </p:cNvPr>
          <p:cNvSpPr/>
          <p:nvPr/>
        </p:nvSpPr>
        <p:spPr>
          <a:xfrm>
            <a:off x="5925363" y="5276093"/>
            <a:ext cx="161026" cy="178280"/>
          </a:xfrm>
          <a:prstGeom prst="diamond">
            <a:avLst/>
          </a:prstGeom>
          <a:solidFill>
            <a:srgbClr val="006666"/>
          </a:solidFill>
          <a:ln>
            <a:solidFill>
              <a:srgbClr val="0066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TextBox 49">
            <a:extLst>
              <a:ext uri="{FF2B5EF4-FFF2-40B4-BE49-F238E27FC236}">
                <a16:creationId xmlns:a16="http://schemas.microsoft.com/office/drawing/2014/main" id="{A30C6A25-E323-DD4E-6F21-230BB8498180}"/>
              </a:ext>
            </a:extLst>
          </p:cNvPr>
          <p:cNvSpPr txBox="1"/>
          <p:nvPr/>
        </p:nvSpPr>
        <p:spPr>
          <a:xfrm>
            <a:off x="5506676" y="5760259"/>
            <a:ext cx="1196196" cy="338554"/>
          </a:xfrm>
          <a:prstGeom prst="rect">
            <a:avLst/>
          </a:prstGeom>
          <a:noFill/>
        </p:spPr>
        <p:txBody>
          <a:bodyPr wrap="square" rtlCol="0">
            <a:spAutoFit/>
          </a:bodyPr>
          <a:lstStyle/>
          <a:p>
            <a:r>
              <a:rPr lang="en-US" sz="800" b="1"/>
              <a:t>Bree guidelines/Metrics for Opioid Prescribing</a:t>
            </a:r>
          </a:p>
        </p:txBody>
      </p:sp>
      <p:sp>
        <p:nvSpPr>
          <p:cNvPr id="51" name="TextBox 50">
            <a:extLst>
              <a:ext uri="{FF2B5EF4-FFF2-40B4-BE49-F238E27FC236}">
                <a16:creationId xmlns:a16="http://schemas.microsoft.com/office/drawing/2014/main" id="{DEAB7D89-7C19-EDE0-E5A4-76B9A160F1F4}"/>
              </a:ext>
            </a:extLst>
          </p:cNvPr>
          <p:cNvSpPr txBox="1"/>
          <p:nvPr/>
        </p:nvSpPr>
        <p:spPr>
          <a:xfrm>
            <a:off x="8839906" y="5840571"/>
            <a:ext cx="1016029" cy="338554"/>
          </a:xfrm>
          <a:prstGeom prst="rect">
            <a:avLst/>
          </a:prstGeom>
          <a:noFill/>
        </p:spPr>
        <p:txBody>
          <a:bodyPr wrap="square" rtlCol="0">
            <a:spAutoFit/>
          </a:bodyPr>
          <a:lstStyle/>
          <a:p>
            <a:r>
              <a:rPr lang="en-US" sz="800" b="1"/>
              <a:t>Bree Opioids for Older Adults</a:t>
            </a:r>
          </a:p>
        </p:txBody>
      </p:sp>
      <p:sp>
        <p:nvSpPr>
          <p:cNvPr id="52" name="Diamond 51">
            <a:extLst>
              <a:ext uri="{FF2B5EF4-FFF2-40B4-BE49-F238E27FC236}">
                <a16:creationId xmlns:a16="http://schemas.microsoft.com/office/drawing/2014/main" id="{DD55903B-4E0A-DB82-B3DE-13560CE91CE4}"/>
              </a:ext>
            </a:extLst>
          </p:cNvPr>
          <p:cNvSpPr/>
          <p:nvPr/>
        </p:nvSpPr>
        <p:spPr>
          <a:xfrm>
            <a:off x="9144545" y="5347944"/>
            <a:ext cx="161026" cy="178280"/>
          </a:xfrm>
          <a:prstGeom prst="diamond">
            <a:avLst/>
          </a:prstGeom>
          <a:solidFill>
            <a:srgbClr val="006666"/>
          </a:solidFill>
          <a:ln>
            <a:solidFill>
              <a:srgbClr val="0066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Rectangle 52">
            <a:extLst>
              <a:ext uri="{FF2B5EF4-FFF2-40B4-BE49-F238E27FC236}">
                <a16:creationId xmlns:a16="http://schemas.microsoft.com/office/drawing/2014/main" id="{F88FE3FA-5330-67DC-A039-0C22469C330E}"/>
              </a:ext>
            </a:extLst>
          </p:cNvPr>
          <p:cNvSpPr/>
          <p:nvPr/>
        </p:nvSpPr>
        <p:spPr>
          <a:xfrm>
            <a:off x="10635347" y="5272853"/>
            <a:ext cx="45719" cy="310551"/>
          </a:xfrm>
          <a:prstGeom prst="rect">
            <a:avLst/>
          </a:prstGeom>
          <a:solidFill>
            <a:schemeClr val="accent3">
              <a:lumMod val="5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TextBox 54">
            <a:extLst>
              <a:ext uri="{FF2B5EF4-FFF2-40B4-BE49-F238E27FC236}">
                <a16:creationId xmlns:a16="http://schemas.microsoft.com/office/drawing/2014/main" id="{4D1D6C91-9DC3-4E9E-44EA-ED52BD71E8D2}"/>
              </a:ext>
            </a:extLst>
          </p:cNvPr>
          <p:cNvSpPr txBox="1"/>
          <p:nvPr/>
        </p:nvSpPr>
        <p:spPr>
          <a:xfrm>
            <a:off x="10364119" y="5606642"/>
            <a:ext cx="649857" cy="261610"/>
          </a:xfrm>
          <a:prstGeom prst="rect">
            <a:avLst/>
          </a:prstGeom>
          <a:noFill/>
        </p:spPr>
        <p:txBody>
          <a:bodyPr wrap="square" rtlCol="0">
            <a:spAutoFit/>
          </a:bodyPr>
          <a:lstStyle/>
          <a:p>
            <a:r>
              <a:rPr lang="en-US" sz="1100" b="1"/>
              <a:t>2023</a:t>
            </a:r>
          </a:p>
        </p:txBody>
      </p:sp>
      <p:sp>
        <p:nvSpPr>
          <p:cNvPr id="56" name="Diamond 55">
            <a:extLst>
              <a:ext uri="{FF2B5EF4-FFF2-40B4-BE49-F238E27FC236}">
                <a16:creationId xmlns:a16="http://schemas.microsoft.com/office/drawing/2014/main" id="{EB8AFFC1-ABBE-E266-F4DE-E8A7B79E7680}"/>
              </a:ext>
            </a:extLst>
          </p:cNvPr>
          <p:cNvSpPr/>
          <p:nvPr/>
        </p:nvSpPr>
        <p:spPr>
          <a:xfrm>
            <a:off x="10586330" y="5317879"/>
            <a:ext cx="161026" cy="178280"/>
          </a:xfrm>
          <a:prstGeom prst="diamond">
            <a:avLst/>
          </a:prstGeom>
          <a:solidFill>
            <a:srgbClr val="006666"/>
          </a:solidFill>
          <a:ln>
            <a:solidFill>
              <a:srgbClr val="0066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TextBox 56">
            <a:extLst>
              <a:ext uri="{FF2B5EF4-FFF2-40B4-BE49-F238E27FC236}">
                <a16:creationId xmlns:a16="http://schemas.microsoft.com/office/drawing/2014/main" id="{4FC318A7-5ACE-AAAE-29FC-5199A0AB3B02}"/>
              </a:ext>
            </a:extLst>
          </p:cNvPr>
          <p:cNvSpPr txBox="1"/>
          <p:nvPr/>
        </p:nvSpPr>
        <p:spPr>
          <a:xfrm>
            <a:off x="10267493" y="5883272"/>
            <a:ext cx="1038417" cy="584775"/>
          </a:xfrm>
          <a:prstGeom prst="rect">
            <a:avLst/>
          </a:prstGeom>
          <a:noFill/>
        </p:spPr>
        <p:txBody>
          <a:bodyPr wrap="square" rtlCol="0">
            <a:spAutoFit/>
          </a:bodyPr>
          <a:lstStyle/>
          <a:p>
            <a:r>
              <a:rPr lang="en-US" sz="800" b="1"/>
              <a:t>COT program adopted at TPC, dashboards implemented</a:t>
            </a:r>
          </a:p>
        </p:txBody>
      </p:sp>
      <p:sp>
        <p:nvSpPr>
          <p:cNvPr id="60" name="Rectangle 59">
            <a:extLst>
              <a:ext uri="{FF2B5EF4-FFF2-40B4-BE49-F238E27FC236}">
                <a16:creationId xmlns:a16="http://schemas.microsoft.com/office/drawing/2014/main" id="{AAC16E7B-92D1-4EBE-F3CC-AC35EE6D9813}"/>
              </a:ext>
            </a:extLst>
          </p:cNvPr>
          <p:cNvSpPr/>
          <p:nvPr/>
        </p:nvSpPr>
        <p:spPr>
          <a:xfrm>
            <a:off x="4780031" y="5277169"/>
            <a:ext cx="45719" cy="296232"/>
          </a:xfrm>
          <a:prstGeom prst="rect">
            <a:avLst/>
          </a:prstGeom>
          <a:solidFill>
            <a:schemeClr val="accent3">
              <a:lumMod val="5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Diamond 60">
            <a:extLst>
              <a:ext uri="{FF2B5EF4-FFF2-40B4-BE49-F238E27FC236}">
                <a16:creationId xmlns:a16="http://schemas.microsoft.com/office/drawing/2014/main" id="{7B637D55-8DF3-214B-BAAD-EBD01C49EAD9}"/>
              </a:ext>
            </a:extLst>
          </p:cNvPr>
          <p:cNvSpPr/>
          <p:nvPr/>
        </p:nvSpPr>
        <p:spPr>
          <a:xfrm>
            <a:off x="4721776" y="5426640"/>
            <a:ext cx="161026" cy="178280"/>
          </a:xfrm>
          <a:prstGeom prst="diamond">
            <a:avLst/>
          </a:prstGeom>
          <a:solidFill>
            <a:srgbClr val="006666"/>
          </a:solidFill>
          <a:ln>
            <a:solidFill>
              <a:srgbClr val="0066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TextBox 62">
            <a:extLst>
              <a:ext uri="{FF2B5EF4-FFF2-40B4-BE49-F238E27FC236}">
                <a16:creationId xmlns:a16="http://schemas.microsoft.com/office/drawing/2014/main" id="{E780E27B-DBA7-C0C7-64C8-37970AB991D2}"/>
              </a:ext>
            </a:extLst>
          </p:cNvPr>
          <p:cNvSpPr txBox="1"/>
          <p:nvPr/>
        </p:nvSpPr>
        <p:spPr>
          <a:xfrm>
            <a:off x="4427613" y="5834152"/>
            <a:ext cx="1100941" cy="584775"/>
          </a:xfrm>
          <a:prstGeom prst="rect">
            <a:avLst/>
          </a:prstGeom>
          <a:noFill/>
        </p:spPr>
        <p:txBody>
          <a:bodyPr wrap="square" rtlCol="0">
            <a:spAutoFit/>
          </a:bodyPr>
          <a:lstStyle/>
          <a:p>
            <a:pPr marL="0" marR="0"/>
            <a:r>
              <a:rPr lang="en-US" sz="800" b="1">
                <a:solidFill>
                  <a:srgbClr val="000000"/>
                </a:solidFill>
                <a:effectLst/>
                <a:latin typeface="Century Gothic" panose="020B0502020202020204" pitchFamily="34" charset="0"/>
                <a:ea typeface="Calibri" panose="020F0502020204030204" pitchFamily="34" charset="0"/>
              </a:rPr>
              <a:t>Seven Quality metrics included in COT program</a:t>
            </a:r>
            <a:endParaRPr lang="en-US" sz="1000" b="1">
              <a:solidFill>
                <a:srgbClr val="232323"/>
              </a:solidFill>
              <a:effectLst/>
              <a:latin typeface="Arial" panose="020B0604020202020204" pitchFamily="34" charset="0"/>
              <a:ea typeface="Calibri" panose="020F0502020204030204" pitchFamily="34" charset="0"/>
            </a:endParaRPr>
          </a:p>
          <a:p>
            <a:pPr marL="0" marR="0"/>
            <a:r>
              <a:rPr lang="en-US" sz="800">
                <a:solidFill>
                  <a:srgbClr val="000000"/>
                </a:solidFill>
                <a:effectLst/>
                <a:latin typeface="Century Gothic" panose="020B0502020202020204" pitchFamily="34" charset="0"/>
                <a:ea typeface="Calibri" panose="020F0502020204030204" pitchFamily="34" charset="0"/>
              </a:rPr>
              <a:t>            </a:t>
            </a:r>
            <a:endParaRPr lang="en-US" sz="1000">
              <a:solidFill>
                <a:srgbClr val="232323"/>
              </a:solidFill>
              <a:effectLst/>
              <a:latin typeface="Arial" panose="020B0604020202020204" pitchFamily="34" charset="0"/>
              <a:ea typeface="Calibri" panose="020F0502020204030204" pitchFamily="34" charset="0"/>
            </a:endParaRPr>
          </a:p>
        </p:txBody>
      </p:sp>
      <p:sp>
        <p:nvSpPr>
          <p:cNvPr id="64" name="TextBox 63">
            <a:extLst>
              <a:ext uri="{FF2B5EF4-FFF2-40B4-BE49-F238E27FC236}">
                <a16:creationId xmlns:a16="http://schemas.microsoft.com/office/drawing/2014/main" id="{319011D4-DC3E-9DB5-3AF6-353D8B4601DF}"/>
              </a:ext>
            </a:extLst>
          </p:cNvPr>
          <p:cNvSpPr txBox="1"/>
          <p:nvPr/>
        </p:nvSpPr>
        <p:spPr>
          <a:xfrm>
            <a:off x="4443319" y="5005885"/>
            <a:ext cx="1256154" cy="215444"/>
          </a:xfrm>
          <a:prstGeom prst="rect">
            <a:avLst/>
          </a:prstGeom>
          <a:noFill/>
        </p:spPr>
        <p:txBody>
          <a:bodyPr wrap="square" rtlCol="0">
            <a:spAutoFit/>
          </a:bodyPr>
          <a:lstStyle/>
          <a:p>
            <a:pPr marL="0" marR="0"/>
            <a:r>
              <a:rPr lang="en-US" sz="800" b="1">
                <a:solidFill>
                  <a:srgbClr val="000000"/>
                </a:solidFill>
                <a:effectLst/>
                <a:latin typeface="Century Gothic" panose="020B0502020202020204" pitchFamily="34" charset="0"/>
                <a:ea typeface="Calibri" panose="020F0502020204030204" pitchFamily="34" charset="0"/>
              </a:rPr>
              <a:t>SB 1427 passed            </a:t>
            </a:r>
            <a:endParaRPr lang="en-US" sz="1000" b="1">
              <a:solidFill>
                <a:srgbClr val="232323"/>
              </a:solidFill>
              <a:effectLst/>
              <a:latin typeface="Arial" panose="020B0604020202020204" pitchFamily="34" charset="0"/>
              <a:ea typeface="Calibri" panose="020F0502020204030204" pitchFamily="34" charset="0"/>
            </a:endParaRPr>
          </a:p>
        </p:txBody>
      </p:sp>
      <p:sp>
        <p:nvSpPr>
          <p:cNvPr id="65" name="Oval 64">
            <a:extLst>
              <a:ext uri="{FF2B5EF4-FFF2-40B4-BE49-F238E27FC236}">
                <a16:creationId xmlns:a16="http://schemas.microsoft.com/office/drawing/2014/main" id="{E9D2664D-882F-3A98-0DDE-740A24E729A7}"/>
              </a:ext>
            </a:extLst>
          </p:cNvPr>
          <p:cNvSpPr/>
          <p:nvPr/>
        </p:nvSpPr>
        <p:spPr>
          <a:xfrm>
            <a:off x="4730011" y="5236292"/>
            <a:ext cx="149525" cy="161027"/>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TextBox 65">
            <a:extLst>
              <a:ext uri="{FF2B5EF4-FFF2-40B4-BE49-F238E27FC236}">
                <a16:creationId xmlns:a16="http://schemas.microsoft.com/office/drawing/2014/main" id="{C8609A4E-3A6C-2A9C-FE2C-004E79C22298}"/>
              </a:ext>
            </a:extLst>
          </p:cNvPr>
          <p:cNvSpPr txBox="1"/>
          <p:nvPr/>
        </p:nvSpPr>
        <p:spPr>
          <a:xfrm>
            <a:off x="4582619" y="5582110"/>
            <a:ext cx="649857" cy="261610"/>
          </a:xfrm>
          <a:prstGeom prst="rect">
            <a:avLst/>
          </a:prstGeom>
          <a:noFill/>
        </p:spPr>
        <p:txBody>
          <a:bodyPr wrap="square" rtlCol="0">
            <a:spAutoFit/>
          </a:bodyPr>
          <a:lstStyle/>
          <a:p>
            <a:r>
              <a:rPr lang="en-US" sz="1100" b="1"/>
              <a:t>2017</a:t>
            </a:r>
          </a:p>
        </p:txBody>
      </p:sp>
      <p:sp>
        <p:nvSpPr>
          <p:cNvPr id="67" name="TextBox 66">
            <a:extLst>
              <a:ext uri="{FF2B5EF4-FFF2-40B4-BE49-F238E27FC236}">
                <a16:creationId xmlns:a16="http://schemas.microsoft.com/office/drawing/2014/main" id="{5DF21902-6556-7338-3252-0826C834E108}"/>
              </a:ext>
            </a:extLst>
          </p:cNvPr>
          <p:cNvSpPr txBox="1"/>
          <p:nvPr/>
        </p:nvSpPr>
        <p:spPr>
          <a:xfrm>
            <a:off x="11481954" y="5787484"/>
            <a:ext cx="779810" cy="461665"/>
          </a:xfrm>
          <a:prstGeom prst="rect">
            <a:avLst/>
          </a:prstGeom>
          <a:noFill/>
        </p:spPr>
        <p:txBody>
          <a:bodyPr wrap="square" rtlCol="0">
            <a:spAutoFit/>
          </a:bodyPr>
          <a:lstStyle/>
          <a:p>
            <a:r>
              <a:rPr lang="en-US" sz="800" b="1"/>
              <a:t>Outcomes assessment begun</a:t>
            </a:r>
          </a:p>
        </p:txBody>
      </p:sp>
      <p:sp>
        <p:nvSpPr>
          <p:cNvPr id="68" name="Diamond 67">
            <a:extLst>
              <a:ext uri="{FF2B5EF4-FFF2-40B4-BE49-F238E27FC236}">
                <a16:creationId xmlns:a16="http://schemas.microsoft.com/office/drawing/2014/main" id="{2F98163C-28AE-D4E8-4472-641B722699B5}"/>
              </a:ext>
            </a:extLst>
          </p:cNvPr>
          <p:cNvSpPr/>
          <p:nvPr/>
        </p:nvSpPr>
        <p:spPr>
          <a:xfrm>
            <a:off x="11697467" y="5325552"/>
            <a:ext cx="161026" cy="178280"/>
          </a:xfrm>
          <a:prstGeom prst="diamond">
            <a:avLst/>
          </a:prstGeom>
          <a:solidFill>
            <a:srgbClr val="006666"/>
          </a:solidFill>
          <a:ln>
            <a:solidFill>
              <a:srgbClr val="0066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33899770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Notes xmlns="30c96ee6-c168-4e58-9503-bca1f305f3f9" xsi:nil="true"/>
    <lcf76f155ced4ddcb4097134ff3c332f xmlns="30c96ee6-c168-4e58-9503-bca1f305f3f9">
      <Terms xmlns="http://schemas.microsoft.com/office/infopath/2007/PartnerControls"/>
    </lcf76f155ced4ddcb4097134ff3c332f>
    <TaxCatchAll xmlns="f46ad185-d85d-425e-a013-e9b99bc40c0a"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EE88708C326C3E4CADFCB833D741E62C" ma:contentTypeVersion="19" ma:contentTypeDescription="Create a new document." ma:contentTypeScope="" ma:versionID="71bc8c16ab761cb617fe17712a9bba72">
  <xsd:schema xmlns:xsd="http://www.w3.org/2001/XMLSchema" xmlns:xs="http://www.w3.org/2001/XMLSchema" xmlns:p="http://schemas.microsoft.com/office/2006/metadata/properties" xmlns:ns2="30c96ee6-c168-4e58-9503-bca1f305f3f9" xmlns:ns3="f46ad185-d85d-425e-a013-e9b99bc40c0a" targetNamespace="http://schemas.microsoft.com/office/2006/metadata/properties" ma:root="true" ma:fieldsID="2f7f31a84a09aef2213393663ca1501a" ns2:_="" ns3:_="">
    <xsd:import namespace="30c96ee6-c168-4e58-9503-bca1f305f3f9"/>
    <xsd:import namespace="f46ad185-d85d-425e-a013-e9b99bc40c0a"/>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ServiceLocation" minOccurs="0"/>
                <xsd:element ref="ns3:SharedWithUsers" minOccurs="0"/>
                <xsd:element ref="ns3:SharedWithDetails" minOccurs="0"/>
                <xsd:element ref="ns2:MediaLengthInSeconds" minOccurs="0"/>
                <xsd:element ref="ns2:lcf76f155ced4ddcb4097134ff3c332f" minOccurs="0"/>
                <xsd:element ref="ns3:TaxCatchAll" minOccurs="0"/>
                <xsd:element ref="ns2:Notes"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0c96ee6-c168-4e58-9503-bca1f305f3f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a06d3087-7421-4ee1-8c49-b3c8cbaf401e" ma:termSetId="09814cd3-568e-fe90-9814-8d621ff8fb84" ma:anchorId="fba54fb3-c3e1-fe81-a776-ca4b69148c4d" ma:open="true" ma:isKeyword="false">
      <xsd:complexType>
        <xsd:sequence>
          <xsd:element ref="pc:Terms" minOccurs="0" maxOccurs="1"/>
        </xsd:sequence>
      </xsd:complexType>
    </xsd:element>
    <xsd:element name="Notes" ma:index="24" nillable="true" ma:displayName="Notes" ma:format="Dropdown" ma:internalName="Notes">
      <xsd:simpleType>
        <xsd:restriction base="dms:Note">
          <xsd:maxLength value="255"/>
        </xsd:restriction>
      </xsd:simpleType>
    </xsd:element>
    <xsd:element name="MediaServiceObjectDetectorVersions" ma:index="25"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6"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f46ad185-d85d-425e-a013-e9b99bc40c0a"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2e6735cc-23fa-4e5d-b651-fd23c1f97947}" ma:internalName="TaxCatchAll" ma:showField="CatchAllData" ma:web="f46ad185-d85d-425e-a013-e9b99bc40c0a">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2A31AA0-92D2-499A-B53F-E6BE20E0B7CC}">
  <ds:schemaRefs>
    <ds:schemaRef ds:uri="30c96ee6-c168-4e58-9503-bca1f305f3f9"/>
    <ds:schemaRef ds:uri="f46ad185-d85d-425e-a013-e9b99bc40c0a"/>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3A8B0618-2CC5-43ED-8DF0-7D6809DBC95C}">
  <ds:schemaRefs>
    <ds:schemaRef ds:uri="30c96ee6-c168-4e58-9503-bca1f305f3f9"/>
    <ds:schemaRef ds:uri="f46ad185-d85d-425e-a013-e9b99bc40c0a"/>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3560354A-97DA-40D2-8E02-F0EA16576C7F}">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0</TotalTime>
  <Words>672</Words>
  <Application>Microsoft Office PowerPoint</Application>
  <PresentationFormat>Widescreen</PresentationFormat>
  <Paragraphs>51</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Century Gothic</vt:lpstr>
      <vt:lpstr>Times New Roman</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Karie Nicholas</dc:creator>
  <cp:lastModifiedBy>Karie Nicholas</cp:lastModifiedBy>
  <cp:revision>1</cp:revision>
  <dcterms:created xsi:type="dcterms:W3CDTF">2022-12-14T17:45:09Z</dcterms:created>
  <dcterms:modified xsi:type="dcterms:W3CDTF">2025-01-22T18:17:49Z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0x010100EE88708C326C3E4CADFCB833D741E62C</vt:lpwstr>
  </property>
  <property fmtid="{D5CDD505-2E9C-101B-9397-08002B2CF9AE}" pid="3" name="MediaServiceImageTags">
    <vt:lpwstr/>
  </property>
</Properties>
</file>