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F7F752-745B-F0BD-83E7-0478399877D0}" name="alisat3@uw.edu" initials="al" userId="S::urn:spo:guest#alisat3@uw.edu::" providerId="AD"/>
  <p188:author id="{97F6EB85-70E3-153E-21CB-8BD30789EE53}" name="mduong13@uw.edu" initials="md" userId="S::urn:spo:guest#mduong13@uw.edu::" providerId="AD"/>
  <p188:author id="{61E4C1BA-D583-0D47-BC85-6DF2E4531809}" name="Beth Bojkov" initials="BB" userId="S::ebojkov@qualityhealth.org::6ebdf489-8751-49a4-bcfc-8b396765f0a3" providerId="AD"/>
  <p188:author id="{1A4A62F3-2648-DFD5-F96A-A401B4C103A2}" name="Guest User" initials="GU" userId="S::urn:spo:anon#ee0a331b62de464345122423df0faf8c6ef706acfd39c647ba774f8ce2aab4e7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8A41"/>
    <a:srgbClr val="EBD705"/>
    <a:srgbClr val="FFED21"/>
    <a:srgbClr val="FF9500"/>
    <a:srgbClr val="C00000"/>
    <a:srgbClr val="D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2EA6B7-32B5-4673-AEF5-E6D9450FD136}" v="59" dt="2024-09-26T23:21:42.4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duong13@uw.edu" userId="S::urn:spo:guest#mduong13@uw.edu::" providerId="AD" clId="Web-{5A2CE7D6-DB62-F577-F539-835D29E37C46}"/>
    <pc:docChg chg="modSld">
      <pc:chgData name="mduong13@uw.edu" userId="S::urn:spo:guest#mduong13@uw.edu::" providerId="AD" clId="Web-{5A2CE7D6-DB62-F577-F539-835D29E37C46}" dt="2024-05-16T01:25:24.270" v="2157" actId="20577"/>
      <pc:docMkLst>
        <pc:docMk/>
      </pc:docMkLst>
      <pc:sldChg chg="addSp delSp modSp">
        <pc:chgData name="mduong13@uw.edu" userId="S::urn:spo:guest#mduong13@uw.edu::" providerId="AD" clId="Web-{5A2CE7D6-DB62-F577-F539-835D29E37C46}" dt="2024-05-16T01:25:24.270" v="2157" actId="20577"/>
        <pc:sldMkLst>
          <pc:docMk/>
          <pc:sldMk cId="356385181" sldId="256"/>
        </pc:sldMkLst>
        <pc:spChg chg="add mod">
          <ac:chgData name="mduong13@uw.edu" userId="S::urn:spo:guest#mduong13@uw.edu::" providerId="AD" clId="Web-{5A2CE7D6-DB62-F577-F539-835D29E37C46}" dt="2024-05-16T00:56:39.676" v="1837" actId="20577"/>
          <ac:spMkLst>
            <pc:docMk/>
            <pc:sldMk cId="356385181" sldId="256"/>
            <ac:spMk id="3" creationId="{BE349B2B-CB44-E2D6-743F-8E3EFBE6E3B2}"/>
          </ac:spMkLst>
        </pc:spChg>
        <pc:spChg chg="add del mod">
          <ac:chgData name="mduong13@uw.edu" userId="S::urn:spo:guest#mduong13@uw.edu::" providerId="AD" clId="Web-{5A2CE7D6-DB62-F577-F539-835D29E37C46}" dt="2024-05-15T22:24:18.403" v="115"/>
          <ac:spMkLst>
            <pc:docMk/>
            <pc:sldMk cId="356385181" sldId="256"/>
            <ac:spMk id="4" creationId="{336C5418-1AAF-D80A-A9BB-19A5808C57D9}"/>
          </ac:spMkLst>
        </pc:spChg>
        <pc:spChg chg="add del mod">
          <ac:chgData name="mduong13@uw.edu" userId="S::urn:spo:guest#mduong13@uw.edu::" providerId="AD" clId="Web-{5A2CE7D6-DB62-F577-F539-835D29E37C46}" dt="2024-05-15T22:50:43.524" v="576"/>
          <ac:spMkLst>
            <pc:docMk/>
            <pc:sldMk cId="356385181" sldId="256"/>
            <ac:spMk id="5" creationId="{95EA0321-F1A6-9F34-349B-028870D8A0F5}"/>
          </ac:spMkLst>
        </pc:spChg>
        <pc:spChg chg="add del">
          <ac:chgData name="mduong13@uw.edu" userId="S::urn:spo:guest#mduong13@uw.edu::" providerId="AD" clId="Web-{5A2CE7D6-DB62-F577-F539-835D29E37C46}" dt="2024-05-15T22:58:06.431" v="587"/>
          <ac:spMkLst>
            <pc:docMk/>
            <pc:sldMk cId="356385181" sldId="256"/>
            <ac:spMk id="6" creationId="{ADBD49A9-A4E2-83ED-0BEF-55B2B53EA3D9}"/>
          </ac:spMkLst>
        </pc:spChg>
        <pc:spChg chg="add mod">
          <ac:chgData name="mduong13@uw.edu" userId="S::urn:spo:guest#mduong13@uw.edu::" providerId="AD" clId="Web-{5A2CE7D6-DB62-F577-F539-835D29E37C46}" dt="2024-05-15T23:09:23.331" v="615" actId="20577"/>
          <ac:spMkLst>
            <pc:docMk/>
            <pc:sldMk cId="356385181" sldId="256"/>
            <ac:spMk id="7" creationId="{67660ED0-BD0C-3E4C-E92C-1D06A390BE79}"/>
          </ac:spMkLst>
        </pc:spChg>
        <pc:spChg chg="add del">
          <ac:chgData name="mduong13@uw.edu" userId="S::urn:spo:guest#mduong13@uw.edu::" providerId="AD" clId="Web-{5A2CE7D6-DB62-F577-F539-835D29E37C46}" dt="2024-05-15T23:11:13.803" v="617"/>
          <ac:spMkLst>
            <pc:docMk/>
            <pc:sldMk cId="356385181" sldId="256"/>
            <ac:spMk id="9" creationId="{53456C4E-79BC-77DD-AB65-0B994EF18D6B}"/>
          </ac:spMkLst>
        </pc:spChg>
        <pc:spChg chg="add mod">
          <ac:chgData name="mduong13@uw.edu" userId="S::urn:spo:guest#mduong13@uw.edu::" providerId="AD" clId="Web-{5A2CE7D6-DB62-F577-F539-835D29E37C46}" dt="2024-05-16T00:56:25.988" v="1832" actId="20577"/>
          <ac:spMkLst>
            <pc:docMk/>
            <pc:sldMk cId="356385181" sldId="256"/>
            <ac:spMk id="10" creationId="{012A6F6F-5DA9-FAFD-7D3E-790E7DA39CF3}"/>
          </ac:spMkLst>
        </pc:spChg>
        <pc:spChg chg="add mod">
          <ac:chgData name="mduong13@uw.edu" userId="S::urn:spo:guest#mduong13@uw.edu::" providerId="AD" clId="Web-{5A2CE7D6-DB62-F577-F539-835D29E37C46}" dt="2024-05-16T01:16:40.329" v="2059" actId="20577"/>
          <ac:spMkLst>
            <pc:docMk/>
            <pc:sldMk cId="356385181" sldId="256"/>
            <ac:spMk id="11" creationId="{D20DD210-BADD-2C93-C160-9A795192B194}"/>
          </ac:spMkLst>
        </pc:spChg>
        <pc:spChg chg="add mod">
          <ac:chgData name="mduong13@uw.edu" userId="S::urn:spo:guest#mduong13@uw.edu::" providerId="AD" clId="Web-{5A2CE7D6-DB62-F577-F539-835D29E37C46}" dt="2024-05-16T00:56:36.582" v="1836" actId="20577"/>
          <ac:spMkLst>
            <pc:docMk/>
            <pc:sldMk cId="356385181" sldId="256"/>
            <ac:spMk id="16" creationId="{D40047F3-B233-F841-CCD8-0B3007A28973}"/>
          </ac:spMkLst>
        </pc:spChg>
        <pc:spChg chg="add mod">
          <ac:chgData name="mduong13@uw.edu" userId="S::urn:spo:guest#mduong13@uw.edu::" providerId="AD" clId="Web-{5A2CE7D6-DB62-F577-F539-835D29E37C46}" dt="2024-05-16T01:25:24.270" v="2157" actId="20577"/>
          <ac:spMkLst>
            <pc:docMk/>
            <pc:sldMk cId="356385181" sldId="256"/>
            <ac:spMk id="17" creationId="{C8475136-DC54-04B4-AD32-5FBBE3E83429}"/>
          </ac:spMkLst>
        </pc:spChg>
        <pc:spChg chg="add del mod">
          <ac:chgData name="mduong13@uw.edu" userId="S::urn:spo:guest#mduong13@uw.edu::" providerId="AD" clId="Web-{5A2CE7D6-DB62-F577-F539-835D29E37C46}" dt="2024-05-16T00:50:22.928" v="1571" actId="1076"/>
          <ac:spMkLst>
            <pc:docMk/>
            <pc:sldMk cId="356385181" sldId="256"/>
            <ac:spMk id="69" creationId="{3C59F307-24E8-4718-8A34-E0710F4C97B2}"/>
          </ac:spMkLst>
        </pc:spChg>
        <pc:spChg chg="del mod">
          <ac:chgData name="mduong13@uw.edu" userId="S::urn:spo:guest#mduong13@uw.edu::" providerId="AD" clId="Web-{5A2CE7D6-DB62-F577-F539-835D29E37C46}" dt="2024-05-15T22:38:26.466" v="502"/>
          <ac:spMkLst>
            <pc:docMk/>
            <pc:sldMk cId="356385181" sldId="256"/>
            <ac:spMk id="70" creationId="{696DA1A6-0D21-7FA0-7141-2EFC28533DAF}"/>
          </ac:spMkLst>
        </pc:spChg>
      </pc:sldChg>
    </pc:docChg>
  </pc:docChgLst>
  <pc:docChgLst>
    <pc:chgData name="mduong13@uw.edu" userId="S::urn:spo:guest#mduong13@uw.edu::" providerId="AD" clId="Web-{593AF1A4-FD93-E540-434C-6226A1A4F2BD}"/>
    <pc:docChg chg="modSld">
      <pc:chgData name="mduong13@uw.edu" userId="S::urn:spo:guest#mduong13@uw.edu::" providerId="AD" clId="Web-{593AF1A4-FD93-E540-434C-6226A1A4F2BD}" dt="2024-05-20T23:07:35.245" v="5"/>
      <pc:docMkLst>
        <pc:docMk/>
      </pc:docMkLst>
      <pc:sldChg chg="delSp modSp">
        <pc:chgData name="mduong13@uw.edu" userId="S::urn:spo:guest#mduong13@uw.edu::" providerId="AD" clId="Web-{593AF1A4-FD93-E540-434C-6226A1A4F2BD}" dt="2024-05-20T23:07:35.245" v="5"/>
        <pc:sldMkLst>
          <pc:docMk/>
          <pc:sldMk cId="356385181" sldId="256"/>
        </pc:sldMkLst>
        <pc:spChg chg="mod">
          <ac:chgData name="mduong13@uw.edu" userId="S::urn:spo:guest#mduong13@uw.edu::" providerId="AD" clId="Web-{593AF1A4-FD93-E540-434C-6226A1A4F2BD}" dt="2024-05-20T23:07:07.213" v="0" actId="14100"/>
          <ac:spMkLst>
            <pc:docMk/>
            <pc:sldMk cId="356385181" sldId="256"/>
            <ac:spMk id="10" creationId="{012A6F6F-5DA9-FAFD-7D3E-790E7DA39CF3}"/>
          </ac:spMkLst>
        </pc:spChg>
        <pc:cxnChg chg="del">
          <ac:chgData name="mduong13@uw.edu" userId="S::urn:spo:guest#mduong13@uw.edu::" providerId="AD" clId="Web-{593AF1A4-FD93-E540-434C-6226A1A4F2BD}" dt="2024-05-20T23:07:35.245" v="5"/>
          <ac:cxnSpMkLst>
            <pc:docMk/>
            <pc:sldMk cId="356385181" sldId="256"/>
            <ac:cxnSpMk id="4" creationId="{4F8A9E09-B9C5-FD00-E488-D953A47E1527}"/>
          </ac:cxnSpMkLst>
        </pc:cxnChg>
        <pc:cxnChg chg="del">
          <ac:chgData name="mduong13@uw.edu" userId="S::urn:spo:guest#mduong13@uw.edu::" providerId="AD" clId="Web-{593AF1A4-FD93-E540-434C-6226A1A4F2BD}" dt="2024-05-20T23:07:35.245" v="4"/>
          <ac:cxnSpMkLst>
            <pc:docMk/>
            <pc:sldMk cId="356385181" sldId="256"/>
            <ac:cxnSpMk id="5" creationId="{86559C7D-2460-50D0-AF04-B45A73DFE064}"/>
          </ac:cxnSpMkLst>
        </pc:cxnChg>
        <pc:cxnChg chg="del">
          <ac:chgData name="mduong13@uw.edu" userId="S::urn:spo:guest#mduong13@uw.edu::" providerId="AD" clId="Web-{593AF1A4-FD93-E540-434C-6226A1A4F2BD}" dt="2024-05-20T23:07:35.245" v="3"/>
          <ac:cxnSpMkLst>
            <pc:docMk/>
            <pc:sldMk cId="356385181" sldId="256"/>
            <ac:cxnSpMk id="6" creationId="{EA8C07A7-B86A-F987-C48F-A69F5085C4F5}"/>
          </ac:cxnSpMkLst>
        </pc:cxnChg>
        <pc:cxnChg chg="del">
          <ac:chgData name="mduong13@uw.edu" userId="S::urn:spo:guest#mduong13@uw.edu::" providerId="AD" clId="Web-{593AF1A4-FD93-E540-434C-6226A1A4F2BD}" dt="2024-05-20T23:07:35.245" v="2"/>
          <ac:cxnSpMkLst>
            <pc:docMk/>
            <pc:sldMk cId="356385181" sldId="256"/>
            <ac:cxnSpMk id="7" creationId="{9A40BE89-3706-280D-0E09-51A81287973B}"/>
          </ac:cxnSpMkLst>
        </pc:cxnChg>
        <pc:cxnChg chg="del">
          <ac:chgData name="mduong13@uw.edu" userId="S::urn:spo:guest#mduong13@uw.edu::" providerId="AD" clId="Web-{593AF1A4-FD93-E540-434C-6226A1A4F2BD}" dt="2024-05-20T23:07:35.245" v="1"/>
          <ac:cxnSpMkLst>
            <pc:docMk/>
            <pc:sldMk cId="356385181" sldId="256"/>
            <ac:cxnSpMk id="9" creationId="{6C1473C4-F781-F6E3-A848-7B7235F71BA3}"/>
          </ac:cxnSpMkLst>
        </pc:cxnChg>
      </pc:sldChg>
    </pc:docChg>
  </pc:docChgLst>
  <pc:docChgLst>
    <pc:chgData name="mduong13@uw.edu" userId="S::urn:spo:guest#mduong13@uw.edu::" providerId="AD" clId="Web-{54DF6831-E55A-D233-ED20-93ED628211A4}"/>
    <pc:docChg chg="modSld">
      <pc:chgData name="mduong13@uw.edu" userId="S::urn:spo:guest#mduong13@uw.edu::" providerId="AD" clId="Web-{54DF6831-E55A-D233-ED20-93ED628211A4}" dt="2024-05-19T00:26:04.871" v="876"/>
      <pc:docMkLst>
        <pc:docMk/>
      </pc:docMkLst>
      <pc:sldChg chg="addSp delSp modSp modCm">
        <pc:chgData name="mduong13@uw.edu" userId="S::urn:spo:guest#mduong13@uw.edu::" providerId="AD" clId="Web-{54DF6831-E55A-D233-ED20-93ED628211A4}" dt="2024-05-19T00:26:04.871" v="876"/>
        <pc:sldMkLst>
          <pc:docMk/>
          <pc:sldMk cId="356385181" sldId="256"/>
        </pc:sldMkLst>
        <pc:spChg chg="mod">
          <ac:chgData name="mduong13@uw.edu" userId="S::urn:spo:guest#mduong13@uw.edu::" providerId="AD" clId="Web-{54DF6831-E55A-D233-ED20-93ED628211A4}" dt="2024-05-19T00:22:52.162" v="855" actId="20577"/>
          <ac:spMkLst>
            <pc:docMk/>
            <pc:sldMk cId="356385181" sldId="256"/>
            <ac:spMk id="10" creationId="{012A6F6F-5DA9-FAFD-7D3E-790E7DA39CF3}"/>
          </ac:spMkLst>
        </pc:spChg>
        <pc:spChg chg="mod">
          <ac:chgData name="mduong13@uw.edu" userId="S::urn:spo:guest#mduong13@uw.edu::" providerId="AD" clId="Web-{54DF6831-E55A-D233-ED20-93ED628211A4}" dt="2024-05-19T00:19:36.838" v="832" actId="20577"/>
          <ac:spMkLst>
            <pc:docMk/>
            <pc:sldMk cId="356385181" sldId="256"/>
            <ac:spMk id="11" creationId="{D20DD210-BADD-2C93-C160-9A795192B194}"/>
          </ac:spMkLst>
        </pc:spChg>
        <pc:spChg chg="mod">
          <ac:chgData name="mduong13@uw.edu" userId="S::urn:spo:guest#mduong13@uw.edu::" providerId="AD" clId="Web-{54DF6831-E55A-D233-ED20-93ED628211A4}" dt="2024-05-19T00:14:31.938" v="792" actId="20577"/>
          <ac:spMkLst>
            <pc:docMk/>
            <pc:sldMk cId="356385181" sldId="256"/>
            <ac:spMk id="17" creationId="{C8475136-DC54-04B4-AD32-5FBBE3E83429}"/>
          </ac:spMkLst>
        </pc:spChg>
        <pc:spChg chg="mod">
          <ac:chgData name="mduong13@uw.edu" userId="S::urn:spo:guest#mduong13@uw.edu::" providerId="AD" clId="Web-{54DF6831-E55A-D233-ED20-93ED628211A4}" dt="2024-05-18T23:49:28.080" v="160" actId="20577"/>
          <ac:spMkLst>
            <pc:docMk/>
            <pc:sldMk cId="356385181" sldId="256"/>
            <ac:spMk id="69" creationId="{3C59F307-24E8-4718-8A34-E0710F4C97B2}"/>
          </ac:spMkLst>
        </pc:spChg>
        <pc:cxnChg chg="add mod">
          <ac:chgData name="mduong13@uw.edu" userId="S::urn:spo:guest#mduong13@uw.edu::" providerId="AD" clId="Web-{54DF6831-E55A-D233-ED20-93ED628211A4}" dt="2024-05-19T00:15:00.751" v="795" actId="14100"/>
          <ac:cxnSpMkLst>
            <pc:docMk/>
            <pc:sldMk cId="356385181" sldId="256"/>
            <ac:cxnSpMk id="4" creationId="{4F8A9E09-B9C5-FD00-E488-D953A47E1527}"/>
          </ac:cxnSpMkLst>
        </pc:cxnChg>
        <pc:cxnChg chg="add mod">
          <ac:chgData name="mduong13@uw.edu" userId="S::urn:spo:guest#mduong13@uw.edu::" providerId="AD" clId="Web-{54DF6831-E55A-D233-ED20-93ED628211A4}" dt="2024-05-19T00:15:52.393" v="802" actId="14100"/>
          <ac:cxnSpMkLst>
            <pc:docMk/>
            <pc:sldMk cId="356385181" sldId="256"/>
            <ac:cxnSpMk id="5" creationId="{86559C7D-2460-50D0-AF04-B45A73DFE064}"/>
          </ac:cxnSpMkLst>
        </pc:cxnChg>
        <pc:cxnChg chg="add mod">
          <ac:chgData name="mduong13@uw.edu" userId="S::urn:spo:guest#mduong13@uw.edu::" providerId="AD" clId="Web-{54DF6831-E55A-D233-ED20-93ED628211A4}" dt="2024-05-19T00:16:02.784" v="804" actId="14100"/>
          <ac:cxnSpMkLst>
            <pc:docMk/>
            <pc:sldMk cId="356385181" sldId="256"/>
            <ac:cxnSpMk id="6" creationId="{EA8C07A7-B86A-F987-C48F-A69F5085C4F5}"/>
          </ac:cxnSpMkLst>
        </pc:cxnChg>
        <pc:cxnChg chg="add mod">
          <ac:chgData name="mduong13@uw.edu" userId="S::urn:spo:guest#mduong13@uw.edu::" providerId="AD" clId="Web-{54DF6831-E55A-D233-ED20-93ED628211A4}" dt="2024-05-19T00:15:44.502" v="800" actId="14100"/>
          <ac:cxnSpMkLst>
            <pc:docMk/>
            <pc:sldMk cId="356385181" sldId="256"/>
            <ac:cxnSpMk id="7" creationId="{9A40BE89-3706-280D-0E09-51A81287973B}"/>
          </ac:cxnSpMkLst>
        </pc:cxnChg>
        <pc:cxnChg chg="add">
          <ac:chgData name="mduong13@uw.edu" userId="S::urn:spo:guest#mduong13@uw.edu::" providerId="AD" clId="Web-{54DF6831-E55A-D233-ED20-93ED628211A4}" dt="2024-05-19T00:15:41.440" v="799"/>
          <ac:cxnSpMkLst>
            <pc:docMk/>
            <pc:sldMk cId="356385181" sldId="256"/>
            <ac:cxnSpMk id="9" creationId="{6C1473C4-F781-F6E3-A848-7B7235F71BA3}"/>
          </ac:cxnSpMkLst>
        </pc:cxnChg>
        <pc:cxnChg chg="add mod">
          <ac:chgData name="mduong13@uw.edu" userId="S::urn:spo:guest#mduong13@uw.edu::" providerId="AD" clId="Web-{54DF6831-E55A-D233-ED20-93ED628211A4}" dt="2024-05-19T00:19:08.650" v="829" actId="14100"/>
          <ac:cxnSpMkLst>
            <pc:docMk/>
            <pc:sldMk cId="356385181" sldId="256"/>
            <ac:cxnSpMk id="18" creationId="{E61B2105-E5DE-AECC-C4FC-E7C0EDECB438}"/>
          </ac:cxnSpMkLst>
        </pc:cxnChg>
        <pc:cxnChg chg="add mod">
          <ac:chgData name="mduong13@uw.edu" userId="S::urn:spo:guest#mduong13@uw.edu::" providerId="AD" clId="Web-{54DF6831-E55A-D233-ED20-93ED628211A4}" dt="2024-05-19T00:19:06.884" v="828" actId="14100"/>
          <ac:cxnSpMkLst>
            <pc:docMk/>
            <pc:sldMk cId="356385181" sldId="256"/>
            <ac:cxnSpMk id="19" creationId="{75EA8718-BFA7-2BAC-0418-1EEDD258ADF2}"/>
          </ac:cxnSpMkLst>
        </pc:cxnChg>
        <pc:cxnChg chg="add del">
          <ac:chgData name="mduong13@uw.edu" userId="S::urn:spo:guest#mduong13@uw.edu::" providerId="AD" clId="Web-{54DF6831-E55A-D233-ED20-93ED628211A4}" dt="2024-05-19T00:17:19.193" v="811"/>
          <ac:cxnSpMkLst>
            <pc:docMk/>
            <pc:sldMk cId="356385181" sldId="256"/>
            <ac:cxnSpMk id="20" creationId="{3F65EBA7-F1F2-31D7-66F4-666F74AC4C18}"/>
          </ac:cxnSpMkLst>
        </pc:cxnChg>
        <pc:cxnChg chg="add">
          <ac:chgData name="mduong13@uw.edu" userId="S::urn:spo:guest#mduong13@uw.edu::" providerId="AD" clId="Web-{54DF6831-E55A-D233-ED20-93ED628211A4}" dt="2024-05-19T00:17:25.756" v="812"/>
          <ac:cxnSpMkLst>
            <pc:docMk/>
            <pc:sldMk cId="356385181" sldId="256"/>
            <ac:cxnSpMk id="21" creationId="{B88D4D61-3CF8-1AD1-E249-B9548AA8BEB9}"/>
          </ac:cxnSpMkLst>
        </pc:cxnChg>
        <pc:cxnChg chg="add mod">
          <ac:chgData name="mduong13@uw.edu" userId="S::urn:spo:guest#mduong13@uw.edu::" providerId="AD" clId="Web-{54DF6831-E55A-D233-ED20-93ED628211A4}" dt="2024-05-19T00:18:56.087" v="826" actId="14100"/>
          <ac:cxnSpMkLst>
            <pc:docMk/>
            <pc:sldMk cId="356385181" sldId="256"/>
            <ac:cxnSpMk id="22" creationId="{7DDD387C-9817-1196-3F7D-5AC7AFD3E784}"/>
          </ac:cxnSpMkLst>
        </pc:cxnChg>
        <pc:cxnChg chg="add mod">
          <ac:chgData name="mduong13@uw.edu" userId="S::urn:spo:guest#mduong13@uw.edu::" providerId="AD" clId="Web-{54DF6831-E55A-D233-ED20-93ED628211A4}" dt="2024-05-19T00:18:52.478" v="825" actId="14100"/>
          <ac:cxnSpMkLst>
            <pc:docMk/>
            <pc:sldMk cId="356385181" sldId="256"/>
            <ac:cxnSpMk id="23" creationId="{4F90E840-7BA8-15DB-A096-F340578FDA50}"/>
          </ac:cxnSpMkLst>
        </pc:cxnChg>
        <pc:cxnChg chg="add mod">
          <ac:chgData name="mduong13@uw.edu" userId="S::urn:spo:guest#mduong13@uw.edu::" providerId="AD" clId="Web-{54DF6831-E55A-D233-ED20-93ED628211A4}" dt="2024-05-19T00:19:46.417" v="833" actId="14100"/>
          <ac:cxnSpMkLst>
            <pc:docMk/>
            <pc:sldMk cId="356385181" sldId="256"/>
            <ac:cxnSpMk id="24" creationId="{2B5DDC96-DDEB-A029-6265-8CA4D80E6DB6}"/>
          </ac:cxnSpMkLst>
        </pc:cxnChg>
        <pc:cxnChg chg="add mod">
          <ac:chgData name="mduong13@uw.edu" userId="S::urn:spo:guest#mduong13@uw.edu::" providerId="AD" clId="Web-{54DF6831-E55A-D233-ED20-93ED628211A4}" dt="2024-05-19T00:20:04.699" v="835" actId="1076"/>
          <ac:cxnSpMkLst>
            <pc:docMk/>
            <pc:sldMk cId="356385181" sldId="256"/>
            <ac:cxnSpMk id="25" creationId="{AF7A6ACB-3094-F127-DF90-426803AF6877}"/>
          </ac:cxnSpMkLst>
        </pc:cxnChg>
        <pc:cxnChg chg="add mod">
          <ac:chgData name="mduong13@uw.edu" userId="S::urn:spo:guest#mduong13@uw.edu::" providerId="AD" clId="Web-{54DF6831-E55A-D233-ED20-93ED628211A4}" dt="2024-05-19T00:20:48.158" v="844" actId="1076"/>
          <ac:cxnSpMkLst>
            <pc:docMk/>
            <pc:sldMk cId="356385181" sldId="256"/>
            <ac:cxnSpMk id="26" creationId="{DF585E54-6591-7B0E-B731-5CD0A49206DA}"/>
          </ac:cxnSpMkLst>
        </pc:cxnChg>
        <pc:cxnChg chg="add mod">
          <ac:chgData name="mduong13@uw.edu" userId="S::urn:spo:guest#mduong13@uw.edu::" providerId="AD" clId="Web-{54DF6831-E55A-D233-ED20-93ED628211A4}" dt="2024-05-19T00:21:11.284" v="846" actId="14100"/>
          <ac:cxnSpMkLst>
            <pc:docMk/>
            <pc:sldMk cId="356385181" sldId="256"/>
            <ac:cxnSpMk id="27" creationId="{AE98A01A-5605-F25F-7A11-51E278189337}"/>
          </ac:cxnSpMkLst>
        </pc:cxnChg>
        <pc:cxnChg chg="add">
          <ac:chgData name="mduong13@uw.edu" userId="S::urn:spo:guest#mduong13@uw.edu::" providerId="AD" clId="Web-{54DF6831-E55A-D233-ED20-93ED628211A4}" dt="2024-05-19T00:21:28.206" v="847"/>
          <ac:cxnSpMkLst>
            <pc:docMk/>
            <pc:sldMk cId="356385181" sldId="256"/>
            <ac:cxnSpMk id="28" creationId="{AD187A23-BD1F-6EC5-208A-9DA0BBAEFBAB}"/>
          </ac:cxnSpMkLst>
        </pc:cxnChg>
        <pc:cxnChg chg="add mod">
          <ac:chgData name="mduong13@uw.edu" userId="S::urn:spo:guest#mduong13@uw.edu::" providerId="AD" clId="Web-{54DF6831-E55A-D233-ED20-93ED628211A4}" dt="2024-05-19T00:22:13.942" v="850" actId="14100"/>
          <ac:cxnSpMkLst>
            <pc:docMk/>
            <pc:sldMk cId="356385181" sldId="256"/>
            <ac:cxnSpMk id="29" creationId="{5D156C51-56E9-0EC2-69A1-AB126B6FBF2B}"/>
          </ac:cxnSpMkLst>
        </pc:cxnChg>
        <pc:cxnChg chg="add mod">
          <ac:chgData name="mduong13@uw.edu" userId="S::urn:spo:guest#mduong13@uw.edu::" providerId="AD" clId="Web-{54DF6831-E55A-D233-ED20-93ED628211A4}" dt="2024-05-19T00:22:32.364" v="852" actId="14100"/>
          <ac:cxnSpMkLst>
            <pc:docMk/>
            <pc:sldMk cId="356385181" sldId="256"/>
            <ac:cxnSpMk id="30" creationId="{48734E52-614E-5BD3-FA98-D0E6A6B8E170}"/>
          </ac:cxnSpMkLst>
        </pc:cxnChg>
        <pc:cxnChg chg="add">
          <ac:chgData name="mduong13@uw.edu" userId="S::urn:spo:guest#mduong13@uw.edu::" providerId="AD" clId="Web-{54DF6831-E55A-D233-ED20-93ED628211A4}" dt="2024-05-19T00:22:45.146" v="853"/>
          <ac:cxnSpMkLst>
            <pc:docMk/>
            <pc:sldMk cId="356385181" sldId="256"/>
            <ac:cxnSpMk id="31" creationId="{B50768FF-AA76-B323-2692-A990CEB487D5}"/>
          </ac:cxnSpMkLst>
        </pc:cxnChg>
        <pc:cxnChg chg="add mod">
          <ac:chgData name="mduong13@uw.edu" userId="S::urn:spo:guest#mduong13@uw.edu::" providerId="AD" clId="Web-{54DF6831-E55A-D233-ED20-93ED628211A4}" dt="2024-05-19T00:23:16.913" v="859" actId="14100"/>
          <ac:cxnSpMkLst>
            <pc:docMk/>
            <pc:sldMk cId="356385181" sldId="256"/>
            <ac:cxnSpMk id="32" creationId="{F75C2EFD-B7F3-133E-5E0C-4D90C2370AEF}"/>
          </ac:cxnSpMkLst>
        </pc:cxnChg>
        <pc:cxnChg chg="add">
          <ac:chgData name="mduong13@uw.edu" userId="S::urn:spo:guest#mduong13@uw.edu::" providerId="AD" clId="Web-{54DF6831-E55A-D233-ED20-93ED628211A4}" dt="2024-05-19T00:23:32.382" v="860"/>
          <ac:cxnSpMkLst>
            <pc:docMk/>
            <pc:sldMk cId="356385181" sldId="256"/>
            <ac:cxnSpMk id="33" creationId="{13DD6F2C-C233-C49D-585C-F878F685A33A}"/>
          </ac:cxnSpMkLst>
        </pc:cxnChg>
        <pc:cxnChg chg="add">
          <ac:chgData name="mduong13@uw.edu" userId="S::urn:spo:guest#mduong13@uw.edu::" providerId="AD" clId="Web-{54DF6831-E55A-D233-ED20-93ED628211A4}" dt="2024-05-19T00:23:42.851" v="861"/>
          <ac:cxnSpMkLst>
            <pc:docMk/>
            <pc:sldMk cId="356385181" sldId="256"/>
            <ac:cxnSpMk id="34" creationId="{71C23E0F-EEF0-BDEF-0571-0B9DD3C55982}"/>
          </ac:cxnSpMkLst>
        </pc:cxnChg>
        <pc:cxnChg chg="add mod">
          <ac:chgData name="mduong13@uw.edu" userId="S::urn:spo:guest#mduong13@uw.edu::" providerId="AD" clId="Web-{54DF6831-E55A-D233-ED20-93ED628211A4}" dt="2024-05-19T00:24:33.259" v="864" actId="14100"/>
          <ac:cxnSpMkLst>
            <pc:docMk/>
            <pc:sldMk cId="356385181" sldId="256"/>
            <ac:cxnSpMk id="35" creationId="{BE428912-EF07-2529-C425-06478C649C5C}"/>
          </ac:cxnSpMkLst>
        </pc:cxnChg>
        <pc:cxnChg chg="add mod">
          <ac:chgData name="mduong13@uw.edu" userId="S::urn:spo:guest#mduong13@uw.edu::" providerId="AD" clId="Web-{54DF6831-E55A-D233-ED20-93ED628211A4}" dt="2024-05-19T00:25:08.620" v="871" actId="1076"/>
          <ac:cxnSpMkLst>
            <pc:docMk/>
            <pc:sldMk cId="356385181" sldId="256"/>
            <ac:cxnSpMk id="36" creationId="{77CD1654-A448-EC82-8061-379AAE6012BF}"/>
          </ac:cxnSpMkLst>
        </pc:cxnChg>
        <pc:cxnChg chg="add mod">
          <ac:chgData name="mduong13@uw.edu" userId="S::urn:spo:guest#mduong13@uw.edu::" providerId="AD" clId="Web-{54DF6831-E55A-D233-ED20-93ED628211A4}" dt="2024-05-19T00:25:37.511" v="875" actId="1076"/>
          <ac:cxnSpMkLst>
            <pc:docMk/>
            <pc:sldMk cId="356385181" sldId="256"/>
            <ac:cxnSpMk id="37" creationId="{C3F6B206-176F-99C7-3DD0-71939BBC49BA}"/>
          </ac:cxnSpMkLst>
        </pc:cxnChg>
        <pc:cxnChg chg="add">
          <ac:chgData name="mduong13@uw.edu" userId="S::urn:spo:guest#mduong13@uw.edu::" providerId="AD" clId="Web-{54DF6831-E55A-D233-ED20-93ED628211A4}" dt="2024-05-19T00:26:04.871" v="876"/>
          <ac:cxnSpMkLst>
            <pc:docMk/>
            <pc:sldMk cId="356385181" sldId="256"/>
            <ac:cxnSpMk id="38" creationId="{FA5AF8D6-0C88-242D-7813-39C10E04B708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duong13@uw.edu" userId="S::urn:spo:guest#mduong13@uw.edu::" providerId="AD" clId="Web-{54DF6831-E55A-D233-ED20-93ED628211A4}" dt="2024-05-19T00:22:51.959" v="854" actId="20577"/>
              <pc2:cmMkLst xmlns:pc2="http://schemas.microsoft.com/office/powerpoint/2019/9/main/command">
                <pc:docMk/>
                <pc:sldMk cId="356385181" sldId="256"/>
                <pc2:cmMk id="{EFAA8518-F8C6-4FFC-8E26-7F3D2070DD10}"/>
              </pc2:cmMkLst>
            </pc226:cmChg>
            <pc226:cmChg xmlns:pc226="http://schemas.microsoft.com/office/powerpoint/2022/06/main/command" chg="mod">
              <pc226:chgData name="mduong13@uw.edu" userId="S::urn:spo:guest#mduong13@uw.edu::" providerId="AD" clId="Web-{54DF6831-E55A-D233-ED20-93ED628211A4}" dt="2024-05-19T00:22:51.959" v="854" actId="20577"/>
              <pc2:cmMkLst xmlns:pc2="http://schemas.microsoft.com/office/powerpoint/2019/9/main/command">
                <pc:docMk/>
                <pc:sldMk cId="356385181" sldId="256"/>
                <pc2:cmMk id="{E3809263-F7AC-414B-9652-487A0D5DBBAF}"/>
              </pc2:cmMkLst>
            </pc226:cmChg>
          </p:ext>
        </pc:extLst>
      </pc:sldChg>
    </pc:docChg>
  </pc:docChgLst>
  <pc:docChgLst>
    <pc:chgData name="alisat3@uw.edu" userId="S::urn:spo:guest#alisat3@uw.edu::" providerId="AD" clId="Web-{EDEAE0EE-CEDE-7316-B686-9D577391F125}"/>
    <pc:docChg chg="mod modSld">
      <pc:chgData name="alisat3@uw.edu" userId="S::urn:spo:guest#alisat3@uw.edu::" providerId="AD" clId="Web-{EDEAE0EE-CEDE-7316-B686-9D577391F125}" dt="2024-05-16T01:32:36.529" v="426"/>
      <pc:docMkLst>
        <pc:docMk/>
      </pc:docMkLst>
      <pc:sldChg chg="delSp modSp addCm modCm">
        <pc:chgData name="alisat3@uw.edu" userId="S::urn:spo:guest#alisat3@uw.edu::" providerId="AD" clId="Web-{EDEAE0EE-CEDE-7316-B686-9D577391F125}" dt="2024-05-16T01:32:36.529" v="426"/>
        <pc:sldMkLst>
          <pc:docMk/>
          <pc:sldMk cId="356385181" sldId="256"/>
        </pc:sldMkLst>
        <pc:spChg chg="del mod">
          <ac:chgData name="alisat3@uw.edu" userId="S::urn:spo:guest#alisat3@uw.edu::" providerId="AD" clId="Web-{EDEAE0EE-CEDE-7316-B686-9D577391F125}" dt="2024-05-15T23:10:42.866" v="127"/>
          <ac:spMkLst>
            <pc:docMk/>
            <pc:sldMk cId="356385181" sldId="256"/>
            <ac:spMk id="7" creationId="{67660ED0-BD0C-3E4C-E92C-1D06A390BE79}"/>
          </ac:spMkLst>
        </pc:spChg>
        <pc:spChg chg="mod">
          <ac:chgData name="alisat3@uw.edu" userId="S::urn:spo:guest#alisat3@uw.edu::" providerId="AD" clId="Web-{EDEAE0EE-CEDE-7316-B686-9D577391F125}" dt="2024-05-16T00:09:58.419" v="249" actId="20577"/>
          <ac:spMkLst>
            <pc:docMk/>
            <pc:sldMk cId="356385181" sldId="256"/>
            <ac:spMk id="10" creationId="{012A6F6F-5DA9-FAFD-7D3E-790E7DA39CF3}"/>
          </ac:spMkLst>
        </pc:spChg>
        <pc:spChg chg="mod">
          <ac:chgData name="alisat3@uw.edu" userId="S::urn:spo:guest#alisat3@uw.edu::" providerId="AD" clId="Web-{EDEAE0EE-CEDE-7316-B686-9D577391F125}" dt="2024-05-16T01:26:18.237" v="292" actId="20577"/>
          <ac:spMkLst>
            <pc:docMk/>
            <pc:sldMk cId="356385181" sldId="256"/>
            <ac:spMk id="11" creationId="{D20DD210-BADD-2C93-C160-9A795192B194}"/>
          </ac:spMkLst>
        </pc:spChg>
        <pc:spChg chg="mod">
          <ac:chgData name="alisat3@uw.edu" userId="S::urn:spo:guest#alisat3@uw.edu::" providerId="AD" clId="Web-{EDEAE0EE-CEDE-7316-B686-9D577391F125}" dt="2024-05-16T01:31:00.979" v="423" actId="20577"/>
          <ac:spMkLst>
            <pc:docMk/>
            <pc:sldMk cId="356385181" sldId="256"/>
            <ac:spMk id="17" creationId="{C8475136-DC54-04B4-AD32-5FBBE3E83429}"/>
          </ac:spMkLst>
        </pc:spChg>
        <pc:spChg chg="mod">
          <ac:chgData name="alisat3@uw.edu" userId="S::urn:spo:guest#alisat3@uw.edu::" providerId="AD" clId="Web-{EDEAE0EE-CEDE-7316-B686-9D577391F125}" dt="2024-05-15T22:45:57.749" v="21" actId="20577"/>
          <ac:spMkLst>
            <pc:docMk/>
            <pc:sldMk cId="356385181" sldId="256"/>
            <ac:spMk id="69" creationId="{3C59F307-24E8-4718-8A34-E0710F4C97B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alisat3@uw.edu" userId="S::urn:spo:guest#alisat3@uw.edu::" providerId="AD" clId="Web-{EDEAE0EE-CEDE-7316-B686-9D577391F125}" dt="2024-05-16T01:32:36.529" v="426"/>
              <pc2:cmMkLst xmlns:pc2="http://schemas.microsoft.com/office/powerpoint/2019/9/main/command">
                <pc:docMk/>
                <pc:sldMk cId="356385181" sldId="256"/>
                <pc2:cmMk id="{8ADB42B5-4350-41ED-A4F7-FAC6B0B6FE37}"/>
              </pc2:cmMkLst>
            </pc226:cmChg>
          </p:ext>
        </pc:extLst>
      </pc:sldChg>
    </pc:docChg>
  </pc:docChgLst>
  <pc:docChgLst>
    <pc:chgData name="mduong13@uw.edu" userId="S::urn:spo:guest#mduong13@uw.edu::" providerId="AD" clId="Web-{E0494DBB-205E-E3FD-C1F3-2C448E3444E3}"/>
    <pc:docChg chg="modSld">
      <pc:chgData name="mduong13@uw.edu" userId="S::urn:spo:guest#mduong13@uw.edu::" providerId="AD" clId="Web-{E0494DBB-205E-E3FD-C1F3-2C448E3444E3}" dt="2024-05-10T03:33:11.029" v="59" actId="20577"/>
      <pc:docMkLst>
        <pc:docMk/>
      </pc:docMkLst>
      <pc:sldChg chg="modSp">
        <pc:chgData name="mduong13@uw.edu" userId="S::urn:spo:guest#mduong13@uw.edu::" providerId="AD" clId="Web-{E0494DBB-205E-E3FD-C1F3-2C448E3444E3}" dt="2024-05-10T03:33:11.029" v="59" actId="20577"/>
        <pc:sldMkLst>
          <pc:docMk/>
          <pc:sldMk cId="356385181" sldId="256"/>
        </pc:sldMkLst>
        <pc:spChg chg="mod">
          <ac:chgData name="mduong13@uw.edu" userId="S::urn:spo:guest#mduong13@uw.edu::" providerId="AD" clId="Web-{E0494DBB-205E-E3FD-C1F3-2C448E3444E3}" dt="2024-05-10T03:33:11.029" v="59" actId="20577"/>
          <ac:spMkLst>
            <pc:docMk/>
            <pc:sldMk cId="356385181" sldId="256"/>
            <ac:spMk id="69" creationId="{3C59F307-24E8-4718-8A34-E0710F4C97B2}"/>
          </ac:spMkLst>
        </pc:spChg>
      </pc:sldChg>
    </pc:docChg>
  </pc:docChgLst>
  <pc:docChgLst>
    <pc:chgData name="mduong13@uw.edu" userId="S::urn:spo:guest#mduong13@uw.edu::" providerId="AD" clId="Web-{90E73770-E61C-AA2F-19EE-04C199D54720}"/>
    <pc:docChg chg="modSld">
      <pc:chgData name="mduong13@uw.edu" userId="S::urn:spo:guest#mduong13@uw.edu::" providerId="AD" clId="Web-{90E73770-E61C-AA2F-19EE-04C199D54720}" dt="2024-05-20T23:27:41.696" v="35"/>
      <pc:docMkLst>
        <pc:docMk/>
      </pc:docMkLst>
      <pc:sldChg chg="modSp addCm">
        <pc:chgData name="mduong13@uw.edu" userId="S::urn:spo:guest#mduong13@uw.edu::" providerId="AD" clId="Web-{90E73770-E61C-AA2F-19EE-04C199D54720}" dt="2024-05-20T23:27:41.696" v="35"/>
        <pc:sldMkLst>
          <pc:docMk/>
          <pc:sldMk cId="356385181" sldId="256"/>
        </pc:sldMkLst>
        <pc:spChg chg="mod">
          <ac:chgData name="mduong13@uw.edu" userId="S::urn:spo:guest#mduong13@uw.edu::" providerId="AD" clId="Web-{90E73770-E61C-AA2F-19EE-04C199D54720}" dt="2024-05-20T23:27:15.086" v="34" actId="20577"/>
          <ac:spMkLst>
            <pc:docMk/>
            <pc:sldMk cId="356385181" sldId="256"/>
            <ac:spMk id="69" creationId="{3C59F307-24E8-4718-8A34-E0710F4C97B2}"/>
          </ac:spMkLst>
        </pc:spChg>
        <pc:cxnChg chg="mod">
          <ac:chgData name="mduong13@uw.edu" userId="S::urn:spo:guest#mduong13@uw.edu::" providerId="AD" clId="Web-{90E73770-E61C-AA2F-19EE-04C199D54720}" dt="2024-05-20T23:07:56.136" v="0" actId="1076"/>
          <ac:cxnSpMkLst>
            <pc:docMk/>
            <pc:sldMk cId="356385181" sldId="256"/>
            <ac:cxnSpMk id="36" creationId="{77CD1654-A448-EC82-8061-379AAE6012BF}"/>
          </ac:cxnSpMkLst>
        </pc:cxnChg>
        <pc:cxnChg chg="mod">
          <ac:chgData name="mduong13@uw.edu" userId="S::urn:spo:guest#mduong13@uw.edu::" providerId="AD" clId="Web-{90E73770-E61C-AA2F-19EE-04C199D54720}" dt="2024-05-20T23:08:00.276" v="2" actId="1076"/>
          <ac:cxnSpMkLst>
            <pc:docMk/>
            <pc:sldMk cId="356385181" sldId="256"/>
            <ac:cxnSpMk id="37" creationId="{C3F6B206-176F-99C7-3DD0-71939BBC49BA}"/>
          </ac:cxnSpMkLst>
        </pc:cxnChg>
        <pc:cxnChg chg="mod">
          <ac:chgData name="mduong13@uw.edu" userId="S::urn:spo:guest#mduong13@uw.edu::" providerId="AD" clId="Web-{90E73770-E61C-AA2F-19EE-04C199D54720}" dt="2024-05-20T23:07:58.370" v="1" actId="1076"/>
          <ac:cxnSpMkLst>
            <pc:docMk/>
            <pc:sldMk cId="356385181" sldId="256"/>
            <ac:cxnSpMk id="38" creationId="{FA5AF8D6-0C88-242D-7813-39C10E04B708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duong13@uw.edu" userId="S::urn:spo:guest#mduong13@uw.edu::" providerId="AD" clId="Web-{90E73770-E61C-AA2F-19EE-04C199D54720}" dt="2024-05-20T23:27:41.696" v="35"/>
              <pc2:cmMkLst xmlns:pc2="http://schemas.microsoft.com/office/powerpoint/2019/9/main/command">
                <pc:docMk/>
                <pc:sldMk cId="356385181" sldId="256"/>
                <pc2:cmMk id="{29C0EA34-81E0-43F2-83F5-BCBBC9D4CB2D}"/>
              </pc2:cmMkLst>
            </pc226:cmChg>
          </p:ext>
        </pc:extLst>
      </pc:sldChg>
    </pc:docChg>
  </pc:docChgLst>
  <pc:docChgLst>
    <pc:chgData name="mduong13@uw.edu" userId="S::urn:spo:guest#mduong13@uw.edu::" providerId="AD" clId="Web-{4038E8EB-E133-26AB-211D-336909854B0E}"/>
    <pc:docChg chg="mod">
      <pc:chgData name="mduong13@uw.edu" userId="S::urn:spo:guest#mduong13@uw.edu::" providerId="AD" clId="Web-{4038E8EB-E133-26AB-211D-336909854B0E}" dt="2024-05-16T21:39:30.899" v="8"/>
      <pc:docMkLst>
        <pc:docMk/>
      </pc:docMkLst>
      <pc:sldChg chg="addCm">
        <pc:chgData name="mduong13@uw.edu" userId="S::urn:spo:guest#mduong13@uw.edu::" providerId="AD" clId="Web-{4038E8EB-E133-26AB-211D-336909854B0E}" dt="2024-05-16T21:39:30.899" v="8"/>
        <pc:sldMkLst>
          <pc:docMk/>
          <pc:sldMk cId="356385181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23:43.985" v="5"/>
              <pc2:cmMkLst xmlns:pc2="http://schemas.microsoft.com/office/powerpoint/2019/9/main/command">
                <pc:docMk/>
                <pc:sldMk cId="356385181" sldId="256"/>
                <pc2:cmMk id="{EFAA8518-F8C6-4FFC-8E26-7F3D2070DD10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39:30.899" v="8"/>
              <pc2:cmMkLst xmlns:pc2="http://schemas.microsoft.com/office/powerpoint/2019/9/main/command">
                <pc:docMk/>
                <pc:sldMk cId="356385181" sldId="256"/>
                <pc2:cmMk id="{E74A091D-6E83-46E1-9D4A-A9EB5ADB9FE2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20:37.605" v="4"/>
              <pc2:cmMkLst xmlns:pc2="http://schemas.microsoft.com/office/powerpoint/2019/9/main/command">
                <pc:docMk/>
                <pc:sldMk cId="356385181" sldId="256"/>
                <pc2:cmMk id="{B7224B32-BDAB-49FA-9FE5-3267035A2102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24:54.677" v="6"/>
              <pc2:cmMkLst xmlns:pc2="http://schemas.microsoft.com/office/powerpoint/2019/9/main/command">
                <pc:docMk/>
                <pc:sldMk cId="356385181" sldId="256"/>
                <pc2:cmMk id="{E3809263-F7AC-414B-9652-487A0D5DBBAF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05:38.616" v="1"/>
              <pc2:cmMkLst xmlns:pc2="http://schemas.microsoft.com/office/powerpoint/2019/9/main/command">
                <pc:docMk/>
                <pc:sldMk cId="356385181" sldId="256"/>
                <pc2:cmMk id="{891DEBAF-9300-4974-B5AD-7009B32BE325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18:14.503" v="2"/>
              <pc2:cmMkLst xmlns:pc2="http://schemas.microsoft.com/office/powerpoint/2019/9/main/command">
                <pc:docMk/>
                <pc:sldMk cId="356385181" sldId="256"/>
                <pc2:cmMk id="{D37996E2-E00E-4393-BBDC-C93814038612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19:01.959" v="3"/>
              <pc2:cmMkLst xmlns:pc2="http://schemas.microsoft.com/office/powerpoint/2019/9/main/command">
                <pc:docMk/>
                <pc:sldMk cId="356385181" sldId="256"/>
                <pc2:cmMk id="{E70FF7F2-8B01-45EA-8585-F0718DCD0CD5}"/>
              </pc2:cmMkLst>
            </pc226:cmChg>
            <pc226:cmChg xmlns:pc226="http://schemas.microsoft.com/office/powerpoint/2022/06/main/command" chg="add">
              <pc226:chgData name="mduong13@uw.edu" userId="S::urn:spo:guest#mduong13@uw.edu::" providerId="AD" clId="Web-{4038E8EB-E133-26AB-211D-336909854B0E}" dt="2024-05-16T21:39:04.929" v="7"/>
              <pc2:cmMkLst xmlns:pc2="http://schemas.microsoft.com/office/powerpoint/2019/9/main/command">
                <pc:docMk/>
                <pc:sldMk cId="356385181" sldId="256"/>
                <pc2:cmMk id="{FC0AA7F3-3189-4B76-B760-9EA14D0E1856}"/>
              </pc2:cmMkLst>
            </pc226:cmChg>
          </p:ext>
        </pc:extLst>
      </pc:sldChg>
    </pc:docChg>
  </pc:docChgLst>
  <pc:docChgLst>
    <pc:chgData name="mduong13@uw.edu" userId="S::urn:spo:guest#mduong13@uw.edu::" providerId="AD" clId="Web-{B17F4782-B459-06EB-F85C-DE7005FF0723}"/>
    <pc:docChg chg="modSld">
      <pc:chgData name="mduong13@uw.edu" userId="S::urn:spo:guest#mduong13@uw.edu::" providerId="AD" clId="Web-{B17F4782-B459-06EB-F85C-DE7005FF0723}" dt="2024-05-08T23:51:16.767" v="811" actId="20577"/>
      <pc:docMkLst>
        <pc:docMk/>
      </pc:docMkLst>
      <pc:sldChg chg="addSp delSp modSp">
        <pc:chgData name="mduong13@uw.edu" userId="S::urn:spo:guest#mduong13@uw.edu::" providerId="AD" clId="Web-{B17F4782-B459-06EB-F85C-DE7005FF0723}" dt="2024-05-08T23:51:16.767" v="811" actId="20577"/>
        <pc:sldMkLst>
          <pc:docMk/>
          <pc:sldMk cId="356385181" sldId="256"/>
        </pc:sldMkLst>
        <pc:spChg chg="add mod">
          <ac:chgData name="mduong13@uw.edu" userId="S::urn:spo:guest#mduong13@uw.edu::" providerId="AD" clId="Web-{B17F4782-B459-06EB-F85C-DE7005FF0723}" dt="2024-05-08T23:50:17.984" v="804"/>
          <ac:spMkLst>
            <pc:docMk/>
            <pc:sldMk cId="356385181" sldId="256"/>
            <ac:spMk id="2" creationId="{2238A2E5-0FF8-8731-8FD4-6C0FA49FF014}"/>
          </ac:spMkLst>
        </pc:spChg>
        <pc:spChg chg="add del">
          <ac:chgData name="mduong13@uw.edu" userId="S::urn:spo:guest#mduong13@uw.edu::" providerId="AD" clId="Web-{B17F4782-B459-06EB-F85C-DE7005FF0723}" dt="2024-05-08T22:16:00.526" v="27"/>
          <ac:spMkLst>
            <pc:docMk/>
            <pc:sldMk cId="356385181" sldId="256"/>
            <ac:spMk id="3" creationId="{4143DAB1-7192-AA57-C167-2B1AA540E8B4}"/>
          </ac:spMkLst>
        </pc:spChg>
        <pc:spChg chg="del">
          <ac:chgData name="mduong13@uw.edu" userId="S::urn:spo:guest#mduong13@uw.edu::" providerId="AD" clId="Web-{B17F4782-B459-06EB-F85C-DE7005FF0723}" dt="2024-05-08T22:09:00.860" v="6"/>
          <ac:spMkLst>
            <pc:docMk/>
            <pc:sldMk cId="356385181" sldId="256"/>
            <ac:spMk id="4" creationId="{07D2D6C2-2B6D-D9CE-FBA6-8082AE449635}"/>
          </ac:spMkLst>
        </pc:spChg>
        <pc:spChg chg="del">
          <ac:chgData name="mduong13@uw.edu" userId="S::urn:spo:guest#mduong13@uw.edu::" providerId="AD" clId="Web-{B17F4782-B459-06EB-F85C-DE7005FF0723}" dt="2024-05-08T22:09:00.860" v="5"/>
          <ac:spMkLst>
            <pc:docMk/>
            <pc:sldMk cId="356385181" sldId="256"/>
            <ac:spMk id="5" creationId="{0F1229CB-3DB3-F643-EF09-763D76DBE0B1}"/>
          </ac:spMkLst>
        </pc:spChg>
        <pc:spChg chg="del">
          <ac:chgData name="mduong13@uw.edu" userId="S::urn:spo:guest#mduong13@uw.edu::" providerId="AD" clId="Web-{B17F4782-B459-06EB-F85C-DE7005FF0723}" dt="2024-05-08T22:09:00.860" v="4"/>
          <ac:spMkLst>
            <pc:docMk/>
            <pc:sldMk cId="356385181" sldId="256"/>
            <ac:spMk id="6" creationId="{7DF34951-8D43-6393-9150-9B8C8A1493EC}"/>
          </ac:spMkLst>
        </pc:spChg>
        <pc:spChg chg="del">
          <ac:chgData name="mduong13@uw.edu" userId="S::urn:spo:guest#mduong13@uw.edu::" providerId="AD" clId="Web-{B17F4782-B459-06EB-F85C-DE7005FF0723}" dt="2024-05-08T22:09:00.860" v="3"/>
          <ac:spMkLst>
            <pc:docMk/>
            <pc:sldMk cId="356385181" sldId="256"/>
            <ac:spMk id="7" creationId="{C2554ED8-29CA-25F5-36F6-76B66AC8EC28}"/>
          </ac:spMkLst>
        </pc:spChg>
        <pc:spChg chg="mod">
          <ac:chgData name="mduong13@uw.edu" userId="S::urn:spo:guest#mduong13@uw.edu::" providerId="AD" clId="Web-{B17F4782-B459-06EB-F85C-DE7005FF0723}" dt="2024-05-08T23:51:16.767" v="811" actId="20577"/>
          <ac:spMkLst>
            <pc:docMk/>
            <pc:sldMk cId="356385181" sldId="256"/>
            <ac:spMk id="8" creationId="{2F262C71-BC1B-B94B-FBB3-2264AE3B8FD0}"/>
          </ac:spMkLst>
        </pc:spChg>
        <pc:spChg chg="del">
          <ac:chgData name="mduong13@uw.edu" userId="S::urn:spo:guest#mduong13@uw.edu::" providerId="AD" clId="Web-{B17F4782-B459-06EB-F85C-DE7005FF0723}" dt="2024-05-08T22:09:03.157" v="7"/>
          <ac:spMkLst>
            <pc:docMk/>
            <pc:sldMk cId="356385181" sldId="256"/>
            <ac:spMk id="9" creationId="{83AFBCFD-6164-2494-8B7E-A90453ECB171}"/>
          </ac:spMkLst>
        </pc:spChg>
        <pc:spChg chg="add del mod">
          <ac:chgData name="mduong13@uw.edu" userId="S::urn:spo:guest#mduong13@uw.edu::" providerId="AD" clId="Web-{B17F4782-B459-06EB-F85C-DE7005FF0723}" dt="2024-05-08T22:28:31.981" v="47"/>
          <ac:spMkLst>
            <pc:docMk/>
            <pc:sldMk cId="356385181" sldId="256"/>
            <ac:spMk id="10" creationId="{543697D4-D483-322B-6DCC-B6B6A3ED0B2D}"/>
          </ac:spMkLst>
        </pc:spChg>
        <pc:spChg chg="add del">
          <ac:chgData name="mduong13@uw.edu" userId="S::urn:spo:guest#mduong13@uw.edu::" providerId="AD" clId="Web-{B17F4782-B459-06EB-F85C-DE7005FF0723}" dt="2024-05-08T22:18:15.201" v="39"/>
          <ac:spMkLst>
            <pc:docMk/>
            <pc:sldMk cId="356385181" sldId="256"/>
            <ac:spMk id="11" creationId="{95253413-E7B2-33D5-1133-443883B58285}"/>
          </ac:spMkLst>
        </pc:spChg>
        <pc:spChg chg="add mod">
          <ac:chgData name="mduong13@uw.edu" userId="S::urn:spo:guest#mduong13@uw.edu::" providerId="AD" clId="Web-{B17F4782-B459-06EB-F85C-DE7005FF0723}" dt="2024-05-08T23:50:17.984" v="805"/>
          <ac:spMkLst>
            <pc:docMk/>
            <pc:sldMk cId="356385181" sldId="256"/>
            <ac:spMk id="12" creationId="{6ABD1447-3035-E84F-4BF9-5D4EC8F0A03C}"/>
          </ac:spMkLst>
        </pc:spChg>
        <pc:spChg chg="add mod">
          <ac:chgData name="mduong13@uw.edu" userId="S::urn:spo:guest#mduong13@uw.edu::" providerId="AD" clId="Web-{B17F4782-B459-06EB-F85C-DE7005FF0723}" dt="2024-05-08T23:50:17.984" v="806"/>
          <ac:spMkLst>
            <pc:docMk/>
            <pc:sldMk cId="356385181" sldId="256"/>
            <ac:spMk id="13" creationId="{58B366AD-8D23-0257-2CFA-DF515777F8E1}"/>
          </ac:spMkLst>
        </pc:spChg>
        <pc:spChg chg="add mod">
          <ac:chgData name="mduong13@uw.edu" userId="S::urn:spo:guest#mduong13@uw.edu::" providerId="AD" clId="Web-{B17F4782-B459-06EB-F85C-DE7005FF0723}" dt="2024-05-08T23:50:17.984" v="807"/>
          <ac:spMkLst>
            <pc:docMk/>
            <pc:sldMk cId="356385181" sldId="256"/>
            <ac:spMk id="14" creationId="{8ABBFD23-DB00-01FA-C5D6-4C4A5817EC9E}"/>
          </ac:spMkLst>
        </pc:spChg>
        <pc:spChg chg="add mod">
          <ac:chgData name="mduong13@uw.edu" userId="S::urn:spo:guest#mduong13@uw.edu::" providerId="AD" clId="Web-{B17F4782-B459-06EB-F85C-DE7005FF0723}" dt="2024-05-08T23:50:18.015" v="808"/>
          <ac:spMkLst>
            <pc:docMk/>
            <pc:sldMk cId="356385181" sldId="256"/>
            <ac:spMk id="15" creationId="{88E3F250-5B29-F6A1-6677-783305DF14B6}"/>
          </ac:spMkLst>
        </pc:spChg>
        <pc:spChg chg="add del">
          <ac:chgData name="mduong13@uw.edu" userId="S::urn:spo:guest#mduong13@uw.edu::" providerId="AD" clId="Web-{B17F4782-B459-06EB-F85C-DE7005FF0723}" dt="2024-05-08T22:36:08.101" v="118"/>
          <ac:spMkLst>
            <pc:docMk/>
            <pc:sldMk cId="356385181" sldId="256"/>
            <ac:spMk id="16" creationId="{F62BE886-110A-48CB-B148-54CC7DD4A976}"/>
          </ac:spMkLst>
        </pc:spChg>
        <pc:spChg chg="del">
          <ac:chgData name="mduong13@uw.edu" userId="S::urn:spo:guest#mduong13@uw.edu::" providerId="AD" clId="Web-{B17F4782-B459-06EB-F85C-DE7005FF0723}" dt="2024-05-08T22:09:03.985" v="8"/>
          <ac:spMkLst>
            <pc:docMk/>
            <pc:sldMk cId="356385181" sldId="256"/>
            <ac:spMk id="41" creationId="{9B1A3C47-8DC4-DD0F-C905-70CC64F88A9B}"/>
          </ac:spMkLst>
        </pc:spChg>
        <pc:spChg chg="del">
          <ac:chgData name="mduong13@uw.edu" userId="S::urn:spo:guest#mduong13@uw.edu::" providerId="AD" clId="Web-{B17F4782-B459-06EB-F85C-DE7005FF0723}" dt="2024-05-08T22:09:00.860" v="2"/>
          <ac:spMkLst>
            <pc:docMk/>
            <pc:sldMk cId="356385181" sldId="256"/>
            <ac:spMk id="45" creationId="{FDFBC176-BB56-1B78-5A69-2C3119CD4DFD}"/>
          </ac:spMkLst>
        </pc:spChg>
        <pc:spChg chg="del">
          <ac:chgData name="mduong13@uw.edu" userId="S::urn:spo:guest#mduong13@uw.edu::" providerId="AD" clId="Web-{B17F4782-B459-06EB-F85C-DE7005FF0723}" dt="2024-05-08T22:09:00.860" v="1"/>
          <ac:spMkLst>
            <pc:docMk/>
            <pc:sldMk cId="356385181" sldId="256"/>
            <ac:spMk id="46" creationId="{3ABF3722-4D02-9975-776F-4BB3E12640B4}"/>
          </ac:spMkLst>
        </pc:spChg>
        <pc:spChg chg="del">
          <ac:chgData name="mduong13@uw.edu" userId="S::urn:spo:guest#mduong13@uw.edu::" providerId="AD" clId="Web-{B17F4782-B459-06EB-F85C-DE7005FF0723}" dt="2024-05-08T22:09:00.860" v="0"/>
          <ac:spMkLst>
            <pc:docMk/>
            <pc:sldMk cId="356385181" sldId="256"/>
            <ac:spMk id="50" creationId="{B6E6FFB2-091F-B72B-2A0F-A16448B15366}"/>
          </ac:spMkLst>
        </pc:spChg>
        <pc:spChg chg="add del mod">
          <ac:chgData name="mduong13@uw.edu" userId="S::urn:spo:guest#mduong13@uw.edu::" providerId="AD" clId="Web-{B17F4782-B459-06EB-F85C-DE7005FF0723}" dt="2024-05-08T23:19:35.489" v="500"/>
          <ac:spMkLst>
            <pc:docMk/>
            <pc:sldMk cId="356385181" sldId="256"/>
            <ac:spMk id="52" creationId="{F1576FDE-986C-291E-92A9-31A94344E59D}"/>
          </ac:spMkLst>
        </pc:spChg>
        <pc:spChg chg="add del mod">
          <ac:chgData name="mduong13@uw.edu" userId="S::urn:spo:guest#mduong13@uw.edu::" providerId="AD" clId="Web-{B17F4782-B459-06EB-F85C-DE7005FF0723}" dt="2024-05-08T22:42:23.406" v="200"/>
          <ac:spMkLst>
            <pc:docMk/>
            <pc:sldMk cId="356385181" sldId="256"/>
            <ac:spMk id="53" creationId="{3A066D97-82A6-B5E2-F5BA-3AFBAA3B397C}"/>
          </ac:spMkLst>
        </pc:spChg>
        <pc:spChg chg="add del mod">
          <ac:chgData name="mduong13@uw.edu" userId="S::urn:spo:guest#mduong13@uw.edu::" providerId="AD" clId="Web-{B17F4782-B459-06EB-F85C-DE7005FF0723}" dt="2024-05-08T23:13:35.059" v="415"/>
          <ac:spMkLst>
            <pc:docMk/>
            <pc:sldMk cId="356385181" sldId="256"/>
            <ac:spMk id="59" creationId="{4EF71433-2A86-7FA8-EC87-CDF4E3B7A659}"/>
          </ac:spMkLst>
        </pc:spChg>
        <pc:spChg chg="add del">
          <ac:chgData name="mduong13@uw.edu" userId="S::urn:spo:guest#mduong13@uw.edu::" providerId="AD" clId="Web-{B17F4782-B459-06EB-F85C-DE7005FF0723}" dt="2024-05-08T23:02:03.152" v="357"/>
          <ac:spMkLst>
            <pc:docMk/>
            <pc:sldMk cId="356385181" sldId="256"/>
            <ac:spMk id="60" creationId="{77D5C5F0-9547-0907-71C5-489B80AAB496}"/>
          </ac:spMkLst>
        </pc:spChg>
        <pc:spChg chg="add del mod">
          <ac:chgData name="mduong13@uw.edu" userId="S::urn:spo:guest#mduong13@uw.edu::" providerId="AD" clId="Web-{B17F4782-B459-06EB-F85C-DE7005FF0723}" dt="2024-05-08T23:07:44.082" v="399"/>
          <ac:spMkLst>
            <pc:docMk/>
            <pc:sldMk cId="356385181" sldId="256"/>
            <ac:spMk id="64" creationId="{800708BD-BC4F-4B8E-D715-A73C0D29723E}"/>
          </ac:spMkLst>
        </pc:spChg>
        <pc:spChg chg="add mod">
          <ac:chgData name="mduong13@uw.edu" userId="S::urn:spo:guest#mduong13@uw.edu::" providerId="AD" clId="Web-{B17F4782-B459-06EB-F85C-DE7005FF0723}" dt="2024-05-08T23:49:24.577" v="803" actId="1076"/>
          <ac:spMkLst>
            <pc:docMk/>
            <pc:sldMk cId="356385181" sldId="256"/>
            <ac:spMk id="69" creationId="{3C59F307-24E8-4718-8A34-E0710F4C97B2}"/>
          </ac:spMkLst>
        </pc:spChg>
        <pc:spChg chg="add mod">
          <ac:chgData name="mduong13@uw.edu" userId="S::urn:spo:guest#mduong13@uw.edu::" providerId="AD" clId="Web-{B17F4782-B459-06EB-F85C-DE7005FF0723}" dt="2024-05-08T23:49:19.593" v="802" actId="1076"/>
          <ac:spMkLst>
            <pc:docMk/>
            <pc:sldMk cId="356385181" sldId="256"/>
            <ac:spMk id="70" creationId="{696DA1A6-0D21-7FA0-7141-2EFC28533DAF}"/>
          </ac:spMkLst>
        </pc:spChg>
        <pc:spChg chg="add mod">
          <ac:chgData name="mduong13@uw.edu" userId="S::urn:spo:guest#mduong13@uw.edu::" providerId="AD" clId="Web-{B17F4782-B459-06EB-F85C-DE7005FF0723}" dt="2024-05-08T23:33:47.321" v="652" actId="1076"/>
          <ac:spMkLst>
            <pc:docMk/>
            <pc:sldMk cId="356385181" sldId="256"/>
            <ac:spMk id="71" creationId="{48B9AB0F-DD44-200C-F67E-59BFB079FE8F}"/>
          </ac:spMkLst>
        </pc:spChg>
        <pc:spChg chg="add mod">
          <ac:chgData name="mduong13@uw.edu" userId="S::urn:spo:guest#mduong13@uw.edu::" providerId="AD" clId="Web-{B17F4782-B459-06EB-F85C-DE7005FF0723}" dt="2024-05-08T23:47:57.200" v="790" actId="1076"/>
          <ac:spMkLst>
            <pc:docMk/>
            <pc:sldMk cId="356385181" sldId="256"/>
            <ac:spMk id="72" creationId="{DF7E9BCB-65DF-BABA-F51B-95A5CD55D3F4}"/>
          </ac:spMkLst>
        </pc:spChg>
        <pc:spChg chg="add mod">
          <ac:chgData name="mduong13@uw.edu" userId="S::urn:spo:guest#mduong13@uw.edu::" providerId="AD" clId="Web-{B17F4782-B459-06EB-F85C-DE7005FF0723}" dt="2024-05-08T23:45:38.759" v="771"/>
          <ac:spMkLst>
            <pc:docMk/>
            <pc:sldMk cId="356385181" sldId="256"/>
            <ac:spMk id="73" creationId="{E95AF49B-D91D-7501-20DE-30A4C34C35D7}"/>
          </ac:spMkLst>
        </pc:spChg>
        <pc:spChg chg="add mod">
          <ac:chgData name="mduong13@uw.edu" userId="S::urn:spo:guest#mduong13@uw.edu::" providerId="AD" clId="Web-{B17F4782-B459-06EB-F85C-DE7005FF0723}" dt="2024-05-08T23:45:45.540" v="772"/>
          <ac:spMkLst>
            <pc:docMk/>
            <pc:sldMk cId="356385181" sldId="256"/>
            <ac:spMk id="74" creationId="{92AF30CB-7109-4EE1-E5B4-485A0986ED88}"/>
          </ac:spMkLst>
        </pc:spChg>
        <pc:spChg chg="add del mod">
          <ac:chgData name="mduong13@uw.edu" userId="S::urn:spo:guest#mduong13@uw.edu::" providerId="AD" clId="Web-{B17F4782-B459-06EB-F85C-DE7005FF0723}" dt="2024-05-08T23:48:02.684" v="796"/>
          <ac:spMkLst>
            <pc:docMk/>
            <pc:sldMk cId="356385181" sldId="256"/>
            <ac:spMk id="75" creationId="{983A273B-5E43-ED32-92AD-D03C3670469F}"/>
          </ac:spMkLst>
        </pc:spChg>
        <pc:spChg chg="add mod">
          <ac:chgData name="mduong13@uw.edu" userId="S::urn:spo:guest#mduong13@uw.edu::" providerId="AD" clId="Web-{B17F4782-B459-06EB-F85C-DE7005FF0723}" dt="2024-05-08T23:50:32.250" v="809"/>
          <ac:spMkLst>
            <pc:docMk/>
            <pc:sldMk cId="356385181" sldId="256"/>
            <ac:spMk id="76" creationId="{6C777A38-0C78-0EAC-2335-75C99C02A68A}"/>
          </ac:spMkLst>
        </pc:spChg>
        <pc:graphicFrameChg chg="add del mod modGraphic">
          <ac:chgData name="mduong13@uw.edu" userId="S::urn:spo:guest#mduong13@uw.edu::" providerId="AD" clId="Web-{B17F4782-B459-06EB-F85C-DE7005FF0723}" dt="2024-05-08T22:38:27.276" v="121"/>
          <ac:graphicFrameMkLst>
            <pc:docMk/>
            <pc:sldMk cId="356385181" sldId="256"/>
            <ac:graphicFrameMk id="17" creationId="{D3848471-4136-6D82-ED0E-85A600DF3B93}"/>
          </ac:graphicFrameMkLst>
        </pc:graphicFrameChg>
        <pc:inkChg chg="add del">
          <ac:chgData name="mduong13@uw.edu" userId="S::urn:spo:guest#mduong13@uw.edu::" providerId="AD" clId="Web-{B17F4782-B459-06EB-F85C-DE7005FF0723}" dt="2024-05-08T23:06:18.767" v="383"/>
          <ac:inkMkLst>
            <pc:docMk/>
            <pc:sldMk cId="356385181" sldId="256"/>
            <ac:inkMk id="63" creationId="{580D902B-9594-FC05-C9EC-744B3C5A8307}"/>
          </ac:inkMkLst>
        </pc:inkChg>
        <pc:inkChg chg="add del">
          <ac:chgData name="mduong13@uw.edu" userId="S::urn:spo:guest#mduong13@uw.edu::" providerId="AD" clId="Web-{B17F4782-B459-06EB-F85C-DE7005FF0723}" dt="2024-05-08T23:06:41.924" v="386"/>
          <ac:inkMkLst>
            <pc:docMk/>
            <pc:sldMk cId="356385181" sldId="256"/>
            <ac:inkMk id="65" creationId="{BD79B1C6-2A85-AE77-F459-B5DFD85FFE22}"/>
          </ac:inkMkLst>
        </pc:inkChg>
        <pc:inkChg chg="add del">
          <ac:chgData name="mduong13@uw.edu" userId="S::urn:spo:guest#mduong13@uw.edu::" providerId="AD" clId="Web-{B17F4782-B459-06EB-F85C-DE7005FF0723}" dt="2024-05-08T23:06:49.831" v="388"/>
          <ac:inkMkLst>
            <pc:docMk/>
            <pc:sldMk cId="356385181" sldId="256"/>
            <ac:inkMk id="66" creationId="{2298DB2F-6AC0-A702-4399-928836AA3921}"/>
          </ac:inkMkLst>
        </pc:inkChg>
        <pc:cxnChg chg="add del mod">
          <ac:chgData name="mduong13@uw.edu" userId="S::urn:spo:guest#mduong13@uw.edu::" providerId="AD" clId="Web-{B17F4782-B459-06EB-F85C-DE7005FF0723}" dt="2024-05-08T22:53:45.203" v="294"/>
          <ac:cxnSpMkLst>
            <pc:docMk/>
            <pc:sldMk cId="356385181" sldId="256"/>
            <ac:cxnSpMk id="54" creationId="{BF5281AA-4DC9-B1BD-18B0-9B97A70147D3}"/>
          </ac:cxnSpMkLst>
        </pc:cxnChg>
        <pc:cxnChg chg="add del mod">
          <ac:chgData name="mduong13@uw.edu" userId="S::urn:spo:guest#mduong13@uw.edu::" providerId="AD" clId="Web-{B17F4782-B459-06EB-F85C-DE7005FF0723}" dt="2024-05-08T22:55:07.752" v="301"/>
          <ac:cxnSpMkLst>
            <pc:docMk/>
            <pc:sldMk cId="356385181" sldId="256"/>
            <ac:cxnSpMk id="55" creationId="{FBB9FC8C-F7C2-72D8-9C59-595BC4EFEE3B}"/>
          </ac:cxnSpMkLst>
        </pc:cxnChg>
        <pc:cxnChg chg="add del mod">
          <ac:chgData name="mduong13@uw.edu" userId="S::urn:spo:guest#mduong13@uw.edu::" providerId="AD" clId="Web-{B17F4782-B459-06EB-F85C-DE7005FF0723}" dt="2024-05-08T23:01:30.542" v="355"/>
          <ac:cxnSpMkLst>
            <pc:docMk/>
            <pc:sldMk cId="356385181" sldId="256"/>
            <ac:cxnSpMk id="56" creationId="{828AB29F-970E-6AFD-C004-D63F246A6548}"/>
          </ac:cxnSpMkLst>
        </pc:cxnChg>
        <pc:cxnChg chg="add del mod">
          <ac:chgData name="mduong13@uw.edu" userId="S::urn:spo:guest#mduong13@uw.edu::" providerId="AD" clId="Web-{B17F4782-B459-06EB-F85C-DE7005FF0723}" dt="2024-05-08T23:06:03.877" v="381"/>
          <ac:cxnSpMkLst>
            <pc:docMk/>
            <pc:sldMk cId="356385181" sldId="256"/>
            <ac:cxnSpMk id="57" creationId="{268F56BA-0B2A-F8CE-6B4F-BC84AECC16BC}"/>
          </ac:cxnSpMkLst>
        </pc:cxnChg>
        <pc:cxnChg chg="add del">
          <ac:chgData name="mduong13@uw.edu" userId="S::urn:spo:guest#mduong13@uw.edu::" providerId="AD" clId="Web-{B17F4782-B459-06EB-F85C-DE7005FF0723}" dt="2024-05-08T22:59:51.852" v="348"/>
          <ac:cxnSpMkLst>
            <pc:docMk/>
            <pc:sldMk cId="356385181" sldId="256"/>
            <ac:cxnSpMk id="58" creationId="{37976041-C483-96E2-AD75-16C61F690CF9}"/>
          </ac:cxnSpMkLst>
        </pc:cxnChg>
        <pc:cxnChg chg="add del mod">
          <ac:chgData name="mduong13@uw.edu" userId="S::urn:spo:guest#mduong13@uw.edu::" providerId="AD" clId="Web-{B17F4782-B459-06EB-F85C-DE7005FF0723}" dt="2024-05-08T23:04:48.797" v="370"/>
          <ac:cxnSpMkLst>
            <pc:docMk/>
            <pc:sldMk cId="356385181" sldId="256"/>
            <ac:cxnSpMk id="61" creationId="{1D0ADF88-CCC6-516A-93E0-3CBD882763A0}"/>
          </ac:cxnSpMkLst>
        </pc:cxnChg>
        <pc:cxnChg chg="add del mod">
          <ac:chgData name="mduong13@uw.edu" userId="S::urn:spo:guest#mduong13@uw.edu::" providerId="AD" clId="Web-{B17F4782-B459-06EB-F85C-DE7005FF0723}" dt="2024-05-08T23:06:01.330" v="380"/>
          <ac:cxnSpMkLst>
            <pc:docMk/>
            <pc:sldMk cId="356385181" sldId="256"/>
            <ac:cxnSpMk id="62" creationId="{2854B048-8CF3-0546-8F07-D93061A5DDCF}"/>
          </ac:cxnSpMkLst>
        </pc:cxnChg>
        <pc:cxnChg chg="add del mod">
          <ac:chgData name="mduong13@uw.edu" userId="S::urn:spo:guest#mduong13@uw.edu::" providerId="AD" clId="Web-{B17F4782-B459-06EB-F85C-DE7005FF0723}" dt="2024-05-08T23:12:54.573" v="410"/>
          <ac:cxnSpMkLst>
            <pc:docMk/>
            <pc:sldMk cId="356385181" sldId="256"/>
            <ac:cxnSpMk id="67" creationId="{F68DDFB6-AF3C-0DED-862E-4396E8F0FC51}"/>
          </ac:cxnSpMkLst>
        </pc:cxnChg>
        <pc:cxnChg chg="add del mod">
          <ac:chgData name="mduong13@uw.edu" userId="S::urn:spo:guest#mduong13@uw.edu::" providerId="AD" clId="Web-{B17F4782-B459-06EB-F85C-DE7005FF0723}" dt="2024-05-08T23:13:30.449" v="414"/>
          <ac:cxnSpMkLst>
            <pc:docMk/>
            <pc:sldMk cId="356385181" sldId="256"/>
            <ac:cxnSpMk id="68" creationId="{831C3E09-8488-F458-60C3-B0902B57AAAE}"/>
          </ac:cxnSpMkLst>
        </pc:cxnChg>
      </pc:sldChg>
    </pc:docChg>
  </pc:docChgLst>
  <pc:docChgLst>
    <pc:chgData name="Beth Bojkov" userId="6ebdf489-8751-49a4-bcfc-8b396765f0a3" providerId="ADAL" clId="{0ED767C8-E15A-4172-8F09-F5F37CA7E96C}"/>
    <pc:docChg chg="undo custSel modSld">
      <pc:chgData name="Beth Bojkov" userId="6ebdf489-8751-49a4-bcfc-8b396765f0a3" providerId="ADAL" clId="{0ED767C8-E15A-4172-8F09-F5F37CA7E96C}" dt="2024-09-26T19:37:59.163" v="11" actId="20577"/>
      <pc:docMkLst>
        <pc:docMk/>
      </pc:docMkLst>
      <pc:sldChg chg="modSp mod">
        <pc:chgData name="Beth Bojkov" userId="6ebdf489-8751-49a4-bcfc-8b396765f0a3" providerId="ADAL" clId="{0ED767C8-E15A-4172-8F09-F5F37CA7E96C}" dt="2024-09-26T19:37:59.163" v="11" actId="20577"/>
        <pc:sldMkLst>
          <pc:docMk/>
          <pc:sldMk cId="1660329872" sldId="257"/>
        </pc:sldMkLst>
        <pc:spChg chg="mod">
          <ac:chgData name="Beth Bojkov" userId="6ebdf489-8751-49a4-bcfc-8b396765f0a3" providerId="ADAL" clId="{0ED767C8-E15A-4172-8F09-F5F37CA7E96C}" dt="2024-09-26T19:37:59.163" v="11" actId="20577"/>
          <ac:spMkLst>
            <pc:docMk/>
            <pc:sldMk cId="1660329872" sldId="257"/>
            <ac:spMk id="17" creationId="{4C62FFFE-D665-20A0-1897-0DA14BB7C1E6}"/>
          </ac:spMkLst>
        </pc:spChg>
      </pc:sldChg>
    </pc:docChg>
  </pc:docChgLst>
  <pc:docChgLst>
    <pc:chgData name="Karie Nicholas" userId="8fec5f9d-41ef-468a-98a6-0720db5236ea" providerId="ADAL" clId="{BB2EA6B7-32B5-4673-AEF5-E6D9450FD136}"/>
    <pc:docChg chg="undo custSel addSld delSld modSld sldOrd">
      <pc:chgData name="Karie Nicholas" userId="8fec5f9d-41ef-468a-98a6-0720db5236ea" providerId="ADAL" clId="{BB2EA6B7-32B5-4673-AEF5-E6D9450FD136}" dt="2024-09-26T23:21:20.543" v="2931" actId="14100"/>
      <pc:docMkLst>
        <pc:docMk/>
      </pc:docMkLst>
      <pc:sldChg chg="del ord">
        <pc:chgData name="Karie Nicholas" userId="8fec5f9d-41ef-468a-98a6-0720db5236ea" providerId="ADAL" clId="{BB2EA6B7-32B5-4673-AEF5-E6D9450FD136}" dt="2024-09-20T18:41:53.640" v="2422" actId="2696"/>
        <pc:sldMkLst>
          <pc:docMk/>
          <pc:sldMk cId="356385181" sldId="256"/>
        </pc:sldMkLst>
      </pc:sldChg>
      <pc:sldChg chg="addSp delSp modSp new mod modCm">
        <pc:chgData name="Karie Nicholas" userId="8fec5f9d-41ef-468a-98a6-0720db5236ea" providerId="ADAL" clId="{BB2EA6B7-32B5-4673-AEF5-E6D9450FD136}" dt="2024-09-26T23:21:20.543" v="2931" actId="14100"/>
        <pc:sldMkLst>
          <pc:docMk/>
          <pc:sldMk cId="1660329872" sldId="257"/>
        </pc:sldMkLst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3" creationId="{5F226040-09FD-5C4C-956A-98CD16252DFF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4" creationId="{DA7E879F-E22D-8B20-0597-9B42977796D1}"/>
          </ac:spMkLst>
        </pc:spChg>
        <pc:spChg chg="add mod">
          <ac:chgData name="Karie Nicholas" userId="8fec5f9d-41ef-468a-98a6-0720db5236ea" providerId="ADAL" clId="{BB2EA6B7-32B5-4673-AEF5-E6D9450FD136}" dt="2024-09-20T19:23:42.494" v="2860" actId="1076"/>
          <ac:spMkLst>
            <pc:docMk/>
            <pc:sldMk cId="1660329872" sldId="257"/>
            <ac:spMk id="5" creationId="{6B45D676-7BDD-7450-0BB9-D685988BE491}"/>
          </ac:spMkLst>
        </pc:spChg>
        <pc:spChg chg="add mod">
          <ac:chgData name="Karie Nicholas" userId="8fec5f9d-41ef-468a-98a6-0720db5236ea" providerId="ADAL" clId="{BB2EA6B7-32B5-4673-AEF5-E6D9450FD136}" dt="2024-09-20T19:18:46.450" v="2766" actId="14100"/>
          <ac:spMkLst>
            <pc:docMk/>
            <pc:sldMk cId="1660329872" sldId="257"/>
            <ac:spMk id="6" creationId="{068F4D09-41EB-638A-96ED-C47A9DF9EE82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7" creationId="{F6744218-8C5A-9F07-DF2E-3C29E1C42501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8" creationId="{DF51E81B-7BEC-41CC-F629-3EAEE94AF92C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9" creationId="{74CD9A07-197A-1290-3B54-E6651632E644}"/>
          </ac:spMkLst>
        </pc:spChg>
        <pc:spChg chg="add mod or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10" creationId="{71CBF066-F8CD-8E8E-DEEC-7AD1B7C5AC03}"/>
          </ac:spMkLst>
        </pc:spChg>
        <pc:spChg chg="add del mod">
          <ac:chgData name="Karie Nicholas" userId="8fec5f9d-41ef-468a-98a6-0720db5236ea" providerId="ADAL" clId="{BB2EA6B7-32B5-4673-AEF5-E6D9450FD136}" dt="2024-08-15T14:16:07.460" v="397" actId="21"/>
          <ac:spMkLst>
            <pc:docMk/>
            <pc:sldMk cId="1660329872" sldId="257"/>
            <ac:spMk id="11" creationId="{985905C9-BD7F-8E41-D3F3-00442837316F}"/>
          </ac:spMkLst>
        </pc:spChg>
        <pc:spChg chg="add mod">
          <ac:chgData name="Karie Nicholas" userId="8fec5f9d-41ef-468a-98a6-0720db5236ea" providerId="ADAL" clId="{BB2EA6B7-32B5-4673-AEF5-E6D9450FD136}" dt="2024-09-20T19:21:04.675" v="2794" actId="20577"/>
          <ac:spMkLst>
            <pc:docMk/>
            <pc:sldMk cId="1660329872" sldId="257"/>
            <ac:spMk id="12" creationId="{5FB47948-CE0E-0440-C52B-813AF9A08F47}"/>
          </ac:spMkLst>
        </pc:spChg>
        <pc:spChg chg="add mod">
          <ac:chgData name="Karie Nicholas" userId="8fec5f9d-41ef-468a-98a6-0720db5236ea" providerId="ADAL" clId="{BB2EA6B7-32B5-4673-AEF5-E6D9450FD136}" dt="2024-09-26T23:21:20.543" v="2931" actId="14100"/>
          <ac:spMkLst>
            <pc:docMk/>
            <pc:sldMk cId="1660329872" sldId="257"/>
            <ac:spMk id="13" creationId="{110A6B81-855B-B290-AF29-12463990E5EF}"/>
          </ac:spMkLst>
        </pc:spChg>
        <pc:spChg chg="add mod">
          <ac:chgData name="Karie Nicholas" userId="8fec5f9d-41ef-468a-98a6-0720db5236ea" providerId="ADAL" clId="{BB2EA6B7-32B5-4673-AEF5-E6D9450FD136}" dt="2024-09-20T19:19:29.289" v="2769" actId="1076"/>
          <ac:spMkLst>
            <pc:docMk/>
            <pc:sldMk cId="1660329872" sldId="257"/>
            <ac:spMk id="14" creationId="{28512530-F17D-42F6-AB63-6F061D50D76F}"/>
          </ac:spMkLst>
        </pc:spChg>
        <pc:spChg chg="add mod">
          <ac:chgData name="Karie Nicholas" userId="8fec5f9d-41ef-468a-98a6-0720db5236ea" providerId="ADAL" clId="{BB2EA6B7-32B5-4673-AEF5-E6D9450FD136}" dt="2024-09-26T20:48:54.436" v="2882" actId="20577"/>
          <ac:spMkLst>
            <pc:docMk/>
            <pc:sldMk cId="1660329872" sldId="257"/>
            <ac:spMk id="15" creationId="{C64B57B7-B2E2-8BB2-F78D-D1CAA8F7C23C}"/>
          </ac:spMkLst>
        </pc:spChg>
        <pc:spChg chg="add del mod">
          <ac:chgData name="Karie Nicholas" userId="8fec5f9d-41ef-468a-98a6-0720db5236ea" providerId="ADAL" clId="{BB2EA6B7-32B5-4673-AEF5-E6D9450FD136}" dt="2024-08-15T14:44:08.475" v="1385" actId="21"/>
          <ac:spMkLst>
            <pc:docMk/>
            <pc:sldMk cId="1660329872" sldId="257"/>
            <ac:spMk id="16" creationId="{A1317E3E-3073-497B-E2BB-57AFE32C90B8}"/>
          </ac:spMkLst>
        </pc:spChg>
        <pc:spChg chg="add mod ord">
          <ac:chgData name="Karie Nicholas" userId="8fec5f9d-41ef-468a-98a6-0720db5236ea" providerId="ADAL" clId="{BB2EA6B7-32B5-4673-AEF5-E6D9450FD136}" dt="2024-09-26T23:20:50.601" v="2909" actId="20577"/>
          <ac:spMkLst>
            <pc:docMk/>
            <pc:sldMk cId="1660329872" sldId="257"/>
            <ac:spMk id="17" creationId="{4C62FFFE-D665-20A0-1897-0DA14BB7C1E6}"/>
          </ac:spMkLst>
        </pc:spChg>
        <pc:spChg chg="add mod">
          <ac:chgData name="Karie Nicholas" userId="8fec5f9d-41ef-468a-98a6-0720db5236ea" providerId="ADAL" clId="{BB2EA6B7-32B5-4673-AEF5-E6D9450FD136}" dt="2024-09-20T19:08:43.558" v="2438" actId="14100"/>
          <ac:spMkLst>
            <pc:docMk/>
            <pc:sldMk cId="1660329872" sldId="257"/>
            <ac:spMk id="18" creationId="{24FDB9C6-D7C4-6375-A8C7-69673EED5282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19" creationId="{B278E025-3834-83C0-715C-3003AF1B8458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20" creationId="{24DD1A75-6D8E-0183-A10C-87642BAEFDC8}"/>
          </ac:spMkLst>
        </pc:spChg>
        <pc:spChg chg="add mod">
          <ac:chgData name="Karie Nicholas" userId="8fec5f9d-41ef-468a-98a6-0720db5236ea" providerId="ADAL" clId="{BB2EA6B7-32B5-4673-AEF5-E6D9450FD136}" dt="2024-09-24T17:32:08.991" v="2880" actId="14100"/>
          <ac:spMkLst>
            <pc:docMk/>
            <pc:sldMk cId="1660329872" sldId="257"/>
            <ac:spMk id="21" creationId="{B19055AC-EB1C-B4EB-98E6-4F7A4A033E78}"/>
          </ac:spMkLst>
        </pc:spChg>
        <pc:spChg chg="add del mod">
          <ac:chgData name="Karie Nicholas" userId="8fec5f9d-41ef-468a-98a6-0720db5236ea" providerId="ADAL" clId="{BB2EA6B7-32B5-4673-AEF5-E6D9450FD136}" dt="2024-08-15T15:32:23.780" v="2106" actId="21"/>
          <ac:spMkLst>
            <pc:docMk/>
            <pc:sldMk cId="1660329872" sldId="257"/>
            <ac:spMk id="22" creationId="{FF077495-9970-71C5-6857-74F04B7DFE41}"/>
          </ac:spMkLst>
        </pc:spChg>
        <pc:spChg chg="add del mod ord">
          <ac:chgData name="Karie Nicholas" userId="8fec5f9d-41ef-468a-98a6-0720db5236ea" providerId="ADAL" clId="{BB2EA6B7-32B5-4673-AEF5-E6D9450FD136}" dt="2024-08-15T15:32:17.656" v="2105" actId="21"/>
          <ac:spMkLst>
            <pc:docMk/>
            <pc:sldMk cId="1660329872" sldId="257"/>
            <ac:spMk id="23" creationId="{707611B7-C7F5-C9C9-4DC2-BDDC16F067D9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37" creationId="{471E4F0E-ADA8-53DD-6F66-D4BC4B9CFC86}"/>
          </ac:spMkLst>
        </pc:spChg>
        <pc:spChg chg="add mod">
          <ac:chgData name="Karie Nicholas" userId="8fec5f9d-41ef-468a-98a6-0720db5236ea" providerId="ADAL" clId="{BB2EA6B7-32B5-4673-AEF5-E6D9450FD136}" dt="2024-09-20T19:17:50.191" v="2752" actId="20577"/>
          <ac:spMkLst>
            <pc:docMk/>
            <pc:sldMk cId="1660329872" sldId="257"/>
            <ac:spMk id="49" creationId="{BD71DD65-4A69-1BC5-FB38-F99C487012AC}"/>
          </ac:spMkLst>
        </pc:spChg>
        <pc:spChg chg="add mod">
          <ac:chgData name="Karie Nicholas" userId="8fec5f9d-41ef-468a-98a6-0720db5236ea" providerId="ADAL" clId="{BB2EA6B7-32B5-4673-AEF5-E6D9450FD136}" dt="2024-09-20T19:08:23.161" v="2432" actId="1076"/>
          <ac:spMkLst>
            <pc:docMk/>
            <pc:sldMk cId="1660329872" sldId="257"/>
            <ac:spMk id="82" creationId="{D7CFBE4C-1EFA-B3D3-2309-05FC1234F73D}"/>
          </ac:spMkLst>
        </pc:spChg>
        <pc:spChg chg="add del mod">
          <ac:chgData name="Karie Nicholas" userId="8fec5f9d-41ef-468a-98a6-0720db5236ea" providerId="ADAL" clId="{BB2EA6B7-32B5-4673-AEF5-E6D9450FD136}" dt="2024-08-15T15:29:23.302" v="1971" actId="21"/>
          <ac:spMkLst>
            <pc:docMk/>
            <pc:sldMk cId="1660329872" sldId="257"/>
            <ac:spMk id="104" creationId="{21BE6FA8-D806-F9AB-59F2-98661C53B3DA}"/>
          </ac:spMkLst>
        </pc:spChg>
        <pc:spChg chg="add del mod">
          <ac:chgData name="Karie Nicholas" userId="8fec5f9d-41ef-468a-98a6-0720db5236ea" providerId="ADAL" clId="{BB2EA6B7-32B5-4673-AEF5-E6D9450FD136}" dt="2024-08-15T15:32:14.468" v="2104" actId="21"/>
          <ac:spMkLst>
            <pc:docMk/>
            <pc:sldMk cId="1660329872" sldId="257"/>
            <ac:spMk id="108" creationId="{FED20708-A1A8-8AD6-E88E-CED9FC22F0B1}"/>
          </ac:spMkLst>
        </pc:spChg>
        <pc:spChg chg="add mod">
          <ac:chgData name="Karie Nicholas" userId="8fec5f9d-41ef-468a-98a6-0720db5236ea" providerId="ADAL" clId="{BB2EA6B7-32B5-4673-AEF5-E6D9450FD136}" dt="2024-09-20T19:14:44.966" v="2648" actId="1076"/>
          <ac:spMkLst>
            <pc:docMk/>
            <pc:sldMk cId="1660329872" sldId="257"/>
            <ac:spMk id="111" creationId="{A4DE5DA3-3D00-1FDA-B40E-F9FA6E5B9B5B}"/>
          </ac:spMkLst>
        </pc:spChg>
        <pc:graphicFrameChg chg="add mod modGraphic">
          <ac:chgData name="Karie Nicholas" userId="8fec5f9d-41ef-468a-98a6-0720db5236ea" providerId="ADAL" clId="{BB2EA6B7-32B5-4673-AEF5-E6D9450FD136}" dt="2024-09-20T19:11:44.403" v="2564" actId="20577"/>
          <ac:graphicFrameMkLst>
            <pc:docMk/>
            <pc:sldMk cId="1660329872" sldId="257"/>
            <ac:graphicFrameMk id="2" creationId="{19AF229D-6160-3DDD-2D4C-1A2AFEB2E0DC}"/>
          </ac:graphicFrameMkLst>
        </pc:graphicFrame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25" creationId="{4DCE923C-AA26-96B0-9690-AAF8AE6B9549}"/>
          </ac:cxnSpMkLst>
        </pc:cxnChg>
        <pc:cxnChg chg="add del mod">
          <ac:chgData name="Karie Nicholas" userId="8fec5f9d-41ef-468a-98a6-0720db5236ea" providerId="ADAL" clId="{BB2EA6B7-32B5-4673-AEF5-E6D9450FD136}" dt="2024-08-15T15:35:59.987" v="2214" actId="21"/>
          <ac:cxnSpMkLst>
            <pc:docMk/>
            <pc:sldMk cId="1660329872" sldId="257"/>
            <ac:cxnSpMk id="28" creationId="{DD05F383-CE88-E28A-6F1D-65029ADDEBD5}"/>
          </ac:cxnSpMkLst>
        </pc:cxnChg>
        <pc:cxnChg chg="add del mod">
          <ac:chgData name="Karie Nicholas" userId="8fec5f9d-41ef-468a-98a6-0720db5236ea" providerId="ADAL" clId="{BB2EA6B7-32B5-4673-AEF5-E6D9450FD136}" dt="2024-08-15T15:35:54.726" v="2212" actId="21"/>
          <ac:cxnSpMkLst>
            <pc:docMk/>
            <pc:sldMk cId="1660329872" sldId="257"/>
            <ac:cxnSpMk id="30" creationId="{DD8E09FC-F67C-FD0C-55FE-F5B84AEF70F9}"/>
          </ac:cxnSpMkLst>
        </pc:cxnChg>
        <pc:cxnChg chg="add mod">
          <ac:chgData name="Karie Nicholas" userId="8fec5f9d-41ef-468a-98a6-0720db5236ea" providerId="ADAL" clId="{BB2EA6B7-32B5-4673-AEF5-E6D9450FD136}" dt="2024-09-20T19:14:59.854" v="2649" actId="14100"/>
          <ac:cxnSpMkLst>
            <pc:docMk/>
            <pc:sldMk cId="1660329872" sldId="257"/>
            <ac:cxnSpMk id="31" creationId="{8CD7B7E0-5C4B-1AD0-4231-7F207CCB066E}"/>
          </ac:cxnSpMkLst>
        </pc:cxnChg>
        <pc:cxnChg chg="add del mod">
          <ac:chgData name="Karie Nicholas" userId="8fec5f9d-41ef-468a-98a6-0720db5236ea" providerId="ADAL" clId="{BB2EA6B7-32B5-4673-AEF5-E6D9450FD136}" dt="2024-09-20T19:15:56.782" v="2654" actId="1076"/>
          <ac:cxnSpMkLst>
            <pc:docMk/>
            <pc:sldMk cId="1660329872" sldId="257"/>
            <ac:cxnSpMk id="33" creationId="{077DFC4A-739B-70D2-5FF0-37D383CFBD68}"/>
          </ac:cxnSpMkLst>
        </pc:cxnChg>
        <pc:cxnChg chg="add mod">
          <ac:chgData name="Karie Nicholas" userId="8fec5f9d-41ef-468a-98a6-0720db5236ea" providerId="ADAL" clId="{BB2EA6B7-32B5-4673-AEF5-E6D9450FD136}" dt="2024-09-20T19:21:32.964" v="2797" actId="1076"/>
          <ac:cxnSpMkLst>
            <pc:docMk/>
            <pc:sldMk cId="1660329872" sldId="257"/>
            <ac:cxnSpMk id="36" creationId="{A624957A-F7F7-DD3D-6FD5-684539BF2A8C}"/>
          </ac:cxnSpMkLst>
        </pc:cxnChg>
        <pc:cxnChg chg="add mod">
          <ac:chgData name="Karie Nicholas" userId="8fec5f9d-41ef-468a-98a6-0720db5236ea" providerId="ADAL" clId="{BB2EA6B7-32B5-4673-AEF5-E6D9450FD136}" dt="2024-09-20T19:08:48.706" v="2439" actId="14100"/>
          <ac:cxnSpMkLst>
            <pc:docMk/>
            <pc:sldMk cId="1660329872" sldId="257"/>
            <ac:cxnSpMk id="38" creationId="{C3DAEC55-3BFB-6ECA-1755-37F1B4012CD0}"/>
          </ac:cxnSpMkLst>
        </pc:cxnChg>
        <pc:cxnChg chg="add mod">
          <ac:chgData name="Karie Nicholas" userId="8fec5f9d-41ef-468a-98a6-0720db5236ea" providerId="ADAL" clId="{BB2EA6B7-32B5-4673-AEF5-E6D9450FD136}" dt="2024-09-20T19:19:46.061" v="2773" actId="1076"/>
          <ac:cxnSpMkLst>
            <pc:docMk/>
            <pc:sldMk cId="1660329872" sldId="257"/>
            <ac:cxnSpMk id="39" creationId="{CA0530B4-41EE-2890-F6D5-80AA3F312815}"/>
          </ac:cxnSpMkLst>
        </pc:cxnChg>
        <pc:cxnChg chg="add mod ord">
          <ac:chgData name="Karie Nicholas" userId="8fec5f9d-41ef-468a-98a6-0720db5236ea" providerId="ADAL" clId="{BB2EA6B7-32B5-4673-AEF5-E6D9450FD136}" dt="2024-09-20T19:14:20.187" v="2624" actId="1076"/>
          <ac:cxnSpMkLst>
            <pc:docMk/>
            <pc:sldMk cId="1660329872" sldId="257"/>
            <ac:cxnSpMk id="40" creationId="{80D9DDCE-5789-30DF-E79E-EA0E4D9949D4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41" creationId="{EB32C600-6D6E-CFFF-F888-10FD5A65E49D}"/>
          </ac:cxnSpMkLst>
        </pc:cxnChg>
        <pc:cxnChg chg="add mod">
          <ac:chgData name="Karie Nicholas" userId="8fec5f9d-41ef-468a-98a6-0720db5236ea" providerId="ADAL" clId="{BB2EA6B7-32B5-4673-AEF5-E6D9450FD136}" dt="2024-09-20T19:16:19.554" v="2660" actId="14100"/>
          <ac:cxnSpMkLst>
            <pc:docMk/>
            <pc:sldMk cId="1660329872" sldId="257"/>
            <ac:cxnSpMk id="43" creationId="{57B53065-3105-4C86-67F0-B1BA2DB27BE3}"/>
          </ac:cxnSpMkLst>
        </pc:cxnChg>
        <pc:cxnChg chg="add mod">
          <ac:chgData name="Karie Nicholas" userId="8fec5f9d-41ef-468a-98a6-0720db5236ea" providerId="ADAL" clId="{BB2EA6B7-32B5-4673-AEF5-E6D9450FD136}" dt="2024-09-20T19:13:08.752" v="2585" actId="1076"/>
          <ac:cxnSpMkLst>
            <pc:docMk/>
            <pc:sldMk cId="1660329872" sldId="257"/>
            <ac:cxnSpMk id="44" creationId="{EEFB6723-1DE7-0B6A-9800-89E645545BD2}"/>
          </ac:cxnSpMkLst>
        </pc:cxnChg>
        <pc:cxnChg chg="add mod">
          <ac:chgData name="Karie Nicholas" userId="8fec5f9d-41ef-468a-98a6-0720db5236ea" providerId="ADAL" clId="{BB2EA6B7-32B5-4673-AEF5-E6D9450FD136}" dt="2024-09-20T19:19:48.919" v="2774" actId="1076"/>
          <ac:cxnSpMkLst>
            <pc:docMk/>
            <pc:sldMk cId="1660329872" sldId="257"/>
            <ac:cxnSpMk id="46" creationId="{A969D6B8-E4D5-EE32-857C-CABC1A30FBC1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47" creationId="{B0CC2AAF-0417-A91A-FBA7-0C1B8E7C8F29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50" creationId="{35197140-DB1E-53DE-0782-7CC6084577F3}"/>
          </ac:cxnSpMkLst>
        </pc:cxnChg>
        <pc:cxnChg chg="add mod">
          <ac:chgData name="Karie Nicholas" userId="8fec5f9d-41ef-468a-98a6-0720db5236ea" providerId="ADAL" clId="{BB2EA6B7-32B5-4673-AEF5-E6D9450FD136}" dt="2024-09-20T19:18:08.281" v="2757" actId="14100"/>
          <ac:cxnSpMkLst>
            <pc:docMk/>
            <pc:sldMk cId="1660329872" sldId="257"/>
            <ac:cxnSpMk id="51" creationId="{415948FD-28B1-49BE-4166-BC2CBB8DC10D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53" creationId="{F570B689-9F71-E731-A6C5-3F251EC0E4BD}"/>
          </ac:cxnSpMkLst>
        </pc:cxnChg>
        <pc:cxnChg chg="add mod">
          <ac:chgData name="Karie Nicholas" userId="8fec5f9d-41ef-468a-98a6-0720db5236ea" providerId="ADAL" clId="{BB2EA6B7-32B5-4673-AEF5-E6D9450FD136}" dt="2024-09-20T19:18:17.254" v="2760" actId="14100"/>
          <ac:cxnSpMkLst>
            <pc:docMk/>
            <pc:sldMk cId="1660329872" sldId="257"/>
            <ac:cxnSpMk id="56" creationId="{02C0A3A1-441F-1300-3B16-490FEB2EC946}"/>
          </ac:cxnSpMkLst>
        </pc:cxnChg>
        <pc:cxnChg chg="add mod">
          <ac:chgData name="Karie Nicholas" userId="8fec5f9d-41ef-468a-98a6-0720db5236ea" providerId="ADAL" clId="{BB2EA6B7-32B5-4673-AEF5-E6D9450FD136}" dt="2024-09-20T19:19:38.749" v="2772" actId="14100"/>
          <ac:cxnSpMkLst>
            <pc:docMk/>
            <pc:sldMk cId="1660329872" sldId="257"/>
            <ac:cxnSpMk id="57" creationId="{2C9F1E29-0A13-3805-F10F-7743FEC898AA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59" creationId="{ACE718E2-787C-46FC-D97B-6097DBCC74F7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64" creationId="{5F4DE067-E31F-E17C-863C-A7F49F277276}"/>
          </ac:cxnSpMkLst>
        </pc:cxnChg>
        <pc:cxnChg chg="add mod">
          <ac:chgData name="Karie Nicholas" userId="8fec5f9d-41ef-468a-98a6-0720db5236ea" providerId="ADAL" clId="{BB2EA6B7-32B5-4673-AEF5-E6D9450FD136}" dt="2024-09-20T19:20:12.388" v="2778" actId="14100"/>
          <ac:cxnSpMkLst>
            <pc:docMk/>
            <pc:sldMk cId="1660329872" sldId="257"/>
            <ac:cxnSpMk id="65" creationId="{8B5BB64F-F56F-CE0D-1A5A-90AC74EABF57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67" creationId="{3A313846-94D0-69D6-E0D2-AF91BA4EFB51}"/>
          </ac:cxnSpMkLst>
        </pc:cxnChg>
        <pc:cxnChg chg="add mod">
          <ac:chgData name="Karie Nicholas" userId="8fec5f9d-41ef-468a-98a6-0720db5236ea" providerId="ADAL" clId="{BB2EA6B7-32B5-4673-AEF5-E6D9450FD136}" dt="2024-09-20T19:23:55.256" v="2862" actId="14100"/>
          <ac:cxnSpMkLst>
            <pc:docMk/>
            <pc:sldMk cId="1660329872" sldId="257"/>
            <ac:cxnSpMk id="69" creationId="{CF162192-44FE-59EE-E221-DE844DB8D6A1}"/>
          </ac:cxnSpMkLst>
        </pc:cxnChg>
        <pc:cxnChg chg="add mod">
          <ac:chgData name="Karie Nicholas" userId="8fec5f9d-41ef-468a-98a6-0720db5236ea" providerId="ADAL" clId="{BB2EA6B7-32B5-4673-AEF5-E6D9450FD136}" dt="2024-09-20T19:20:26.425" v="2779" actId="14100"/>
          <ac:cxnSpMkLst>
            <pc:docMk/>
            <pc:sldMk cId="1660329872" sldId="257"/>
            <ac:cxnSpMk id="76" creationId="{058FDE7B-87DF-3AB1-634C-076B60F66404}"/>
          </ac:cxnSpMkLst>
        </pc:cxnChg>
        <pc:cxnChg chg="add mod">
          <ac:chgData name="Karie Nicholas" userId="8fec5f9d-41ef-468a-98a6-0720db5236ea" providerId="ADAL" clId="{BB2EA6B7-32B5-4673-AEF5-E6D9450FD136}" dt="2024-08-15T15:07:01.683" v="1801" actId="14100"/>
          <ac:cxnSpMkLst>
            <pc:docMk/>
            <pc:sldMk cId="1660329872" sldId="257"/>
            <ac:cxnSpMk id="79" creationId="{16745CC6-DB2A-D165-FE57-296D261AC92C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83" creationId="{A4AD6D05-95BC-B227-7658-AD12229E2F7A}"/>
          </ac:cxnSpMkLst>
        </pc:cxnChg>
        <pc:cxnChg chg="add del mod">
          <ac:chgData name="Karie Nicholas" userId="8fec5f9d-41ef-468a-98a6-0720db5236ea" providerId="ADAL" clId="{BB2EA6B7-32B5-4673-AEF5-E6D9450FD136}" dt="2024-08-15T15:35:57.555" v="2213" actId="21"/>
          <ac:cxnSpMkLst>
            <pc:docMk/>
            <pc:sldMk cId="1660329872" sldId="257"/>
            <ac:cxnSpMk id="85" creationId="{1D338FD5-E3D6-9D43-5A7B-29FFA80B23F7}"/>
          </ac:cxnSpMkLst>
        </pc:cxnChg>
        <pc:cxnChg chg="add del mod">
          <ac:chgData name="Karie Nicholas" userId="8fec5f9d-41ef-468a-98a6-0720db5236ea" providerId="ADAL" clId="{BB2EA6B7-32B5-4673-AEF5-E6D9450FD136}" dt="2024-09-20T19:26:05.172" v="2863" actId="21"/>
          <ac:cxnSpMkLst>
            <pc:docMk/>
            <pc:sldMk cId="1660329872" sldId="257"/>
            <ac:cxnSpMk id="87" creationId="{EDC00B4D-C792-5CA9-C5C1-8696E37F6AC7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123" creationId="{6C26F577-00F4-19D5-C87E-298CF0E30FCC}"/>
          </ac:cxnSpMkLst>
        </pc:cxnChg>
        <pc:cxnChg chg="add mod">
          <ac:chgData name="Karie Nicholas" userId="8fec5f9d-41ef-468a-98a6-0720db5236ea" providerId="ADAL" clId="{BB2EA6B7-32B5-4673-AEF5-E6D9450FD136}" dt="2024-09-20T19:08:23.161" v="2432" actId="1076"/>
          <ac:cxnSpMkLst>
            <pc:docMk/>
            <pc:sldMk cId="1660329872" sldId="257"/>
            <ac:cxnSpMk id="125" creationId="{92DC628C-EB12-43B4-DCAC-87BA020364B9}"/>
          </ac:cxnSpMkLst>
        </pc:cxnChg>
        <pc:cxnChg chg="add mod ord">
          <ac:chgData name="Karie Nicholas" userId="8fec5f9d-41ef-468a-98a6-0720db5236ea" providerId="ADAL" clId="{BB2EA6B7-32B5-4673-AEF5-E6D9450FD136}" dt="2024-09-20T19:21:20.698" v="2796" actId="171"/>
          <ac:cxnSpMkLst>
            <pc:docMk/>
            <pc:sldMk cId="1660329872" sldId="257"/>
            <ac:cxnSpMk id="130" creationId="{8AF01918-F188-0CCD-9A7C-A3C1C1F9337C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rie Nicholas" userId="8fec5f9d-41ef-468a-98a6-0720db5236ea" providerId="ADAL" clId="{BB2EA6B7-32B5-4673-AEF5-E6D9450FD136}" dt="2024-09-26T23:20:50.601" v="2909" actId="20577"/>
              <pc2:cmMkLst xmlns:pc2="http://schemas.microsoft.com/office/powerpoint/2019/9/main/command">
                <pc:docMk/>
                <pc:sldMk cId="1660329872" sldId="257"/>
                <pc2:cmMk id="{2951F214-8850-4AC4-A84E-F7234F66F820}"/>
              </pc2:cmMkLst>
            </pc226:cmChg>
            <pc226:cmChg xmlns:pc226="http://schemas.microsoft.com/office/powerpoint/2022/06/main/command" chg="mod">
              <pc226:chgData name="Karie Nicholas" userId="8fec5f9d-41ef-468a-98a6-0720db5236ea" providerId="ADAL" clId="{BB2EA6B7-32B5-4673-AEF5-E6D9450FD136}" dt="2024-09-26T23:20:50.601" v="2909" actId="20577"/>
              <pc2:cmMkLst xmlns:pc2="http://schemas.microsoft.com/office/powerpoint/2019/9/main/command">
                <pc:docMk/>
                <pc:sldMk cId="1660329872" sldId="257"/>
                <pc2:cmMk id="{BC45476D-9156-4202-8EAC-5C3A61D92777}"/>
              </pc2:cmMkLst>
            </pc226:cmChg>
          </p:ext>
        </pc:extLst>
      </pc:sldChg>
    </pc:docChg>
  </pc:docChgLst>
  <pc:docChgLst>
    <pc:chgData name="Guest User" userId="S::urn:spo:anon#ee0a331b62de464345122423df0faf8c6ef706acfd39c647ba774f8ce2aab4e7::" providerId="AD" clId="Web-{1FF0A5AA-DE34-941E-3BE3-34592FA262BA}"/>
    <pc:docChg chg="mod">
      <pc:chgData name="Guest User" userId="S::urn:spo:anon#ee0a331b62de464345122423df0faf8c6ef706acfd39c647ba774f8ce2aab4e7::" providerId="AD" clId="Web-{1FF0A5AA-DE34-941E-3BE3-34592FA262BA}" dt="2024-08-15T17:10:14.669" v="0"/>
      <pc:docMkLst>
        <pc:docMk/>
      </pc:docMkLst>
    </pc:docChg>
  </pc:docChgLst>
  <pc:docChgLst>
    <pc:chgData name="mduong13@uw.edu" userId="S::urn:spo:guest#mduong13@uw.edu::" providerId="AD" clId="Web-{F8D9BF6B-7F5D-2FD6-8E26-0F4B6ED35381}"/>
    <pc:docChg chg="modSld">
      <pc:chgData name="mduong13@uw.edu" userId="S::urn:spo:guest#mduong13@uw.edu::" providerId="AD" clId="Web-{F8D9BF6B-7F5D-2FD6-8E26-0F4B6ED35381}" dt="2024-05-02T00:36:12.350" v="42" actId="20577"/>
      <pc:docMkLst>
        <pc:docMk/>
      </pc:docMkLst>
    </pc:docChg>
  </pc:docChgLst>
  <pc:docChgLst>
    <pc:chgData name="mduong13@uw.edu" userId="S::urn:spo:guest#mduong13@uw.edu::" providerId="AD" clId="Web-{E9B7F637-E928-AF32-5191-A5C63C8ABDDF}"/>
    <pc:docChg chg="modSld">
      <pc:chgData name="mduong13@uw.edu" userId="S::urn:spo:guest#mduong13@uw.edu::" providerId="AD" clId="Web-{E9B7F637-E928-AF32-5191-A5C63C8ABDDF}" dt="2024-05-21T02:00:22.834" v="325" actId="20577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E4758-7430-A3D3-BA09-70824073A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A6507-F271-6939-01A7-51D009124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A991B-21F8-B9DA-E03D-7E182D1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58BD8-7507-A30A-EEFE-D5D4CD1F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BEB81-4918-D8B8-A4F6-EB0A5F2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4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D731A-1305-9336-7B87-2C7AC61DC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83FEC-2369-8224-14E7-9D4F351D5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1DE72-959E-3869-29D3-6F077F785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7B5E-E79E-32FC-A2E3-D099623A6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CEFBC-3FE2-1824-7CBD-EF636361D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8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BB688-9A3A-353A-CBD1-5968B5CAB3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A878C-0326-1BBF-CB54-48F7AFFE3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5DC0F-F8DE-4883-BCE5-ED7E4949F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821C6-83D3-1A82-FD8D-7CCF90C1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B674D-BED0-F2D1-7CF4-FE2AA043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3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A9DF6-8DC9-4742-DB3F-E769F3CE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16790-283D-B420-8C77-CBFD462D1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0C751-7505-56C6-D487-F1D3BB4A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90601-C84B-7510-F0F7-23F7E12D8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D1F52-4C3C-2AC0-6827-C2807EB0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3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1FF48-43AE-F328-787A-6F341D39C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6E7ED-00D4-5C1F-F6AE-56BD45A78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5AA2E-2208-706E-72C9-A509A0A5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BFAC8-7C1B-9945-FE65-280436BE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D6A65-D9CD-1C5E-0DA1-3C12D4A07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4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ED87-BCBE-F4BE-D4D7-EEE65E46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FFF3B-59A4-03B0-3AA1-FAA66D79E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930FC-5352-B397-FF54-9CA24E4E2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358C3-7E9B-FBE2-47CD-7E8798F70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89F79-4435-19F3-FE66-EE086C66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168E9-5BAF-48D1-92F2-DBD21D513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6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9FB4-56B6-1625-C499-62A641B0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3670B-E271-EF65-6AFE-C7E45B73F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0924D-0B45-C4E3-2DAC-1DE30FE68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C3FF84-057F-072B-D6D8-A165998E66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930ADD-E91E-C905-5B0A-1D1916CCD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F8383E-B68E-C92B-6BEC-E1B57F927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2E6DB-3C92-D41A-99E9-C5F33361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942F0C-5014-89E3-BDD0-891377AAF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3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1DE06-8138-E980-BDE5-7EF948565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C34FA9-5932-9523-9786-6FC36243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BA862-E775-273D-9416-1E037DF62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CA3EAA-1690-BF93-03A1-E54A3E3D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4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E38F3F-4538-1DD2-954C-641BABD4D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91B35C-A04B-9519-7534-AE7794A8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8E694-4202-3A1F-3AE5-79A319B1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7C73-8FFB-A9C7-94B6-3C541ABE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E45B9-FFAD-4A47-1173-3CA56C0E3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E5006-9F18-C286-DA37-B81C3EE88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79610-A2B1-FEB2-1951-D6DA029DD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2EEC7-2321-F924-1179-9EF029D86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0F998-6B00-1C14-2FD6-BA9B25DB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4E6DC-7C73-B090-10BA-0E13C058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BBEF83-31BF-BAFA-9D26-D8A1E6E63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1BD7A6-FF88-90DF-BC8A-BDEAA05FC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37B84-5934-BAB4-B73C-3DC53766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A77C3-5325-7F42-FAEC-5EE9B3FF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3C040-24E6-5B1A-5390-42D58DF80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548F6-CCCC-F2A9-E547-C1ACF420E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6CDE6-21DC-0C44-6126-195B1AD0CC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3AC9D-4B6A-2406-47B9-340B1F7E7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6B1E1-4BFA-4DA5-9022-512504A10E06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00A24-C3D2-24F9-BFC1-2F93D0A39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C4433-F87F-6138-62D4-6B6023928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8ECD-9A07-4A7C-A6EB-DB83308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7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AF229D-6160-3DDD-2D4C-1A2AFEB2E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424800"/>
              </p:ext>
            </p:extLst>
          </p:nvPr>
        </p:nvGraphicFramePr>
        <p:xfrm>
          <a:off x="119148" y="85779"/>
          <a:ext cx="11953704" cy="6554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1">
                  <a:extLst>
                    <a:ext uri="{9D8B030D-6E8A-4147-A177-3AD203B41FA5}">
                      <a16:colId xmlns:a16="http://schemas.microsoft.com/office/drawing/2014/main" val="1063994374"/>
                    </a:ext>
                  </a:extLst>
                </a:gridCol>
                <a:gridCol w="1921823">
                  <a:extLst>
                    <a:ext uri="{9D8B030D-6E8A-4147-A177-3AD203B41FA5}">
                      <a16:colId xmlns:a16="http://schemas.microsoft.com/office/drawing/2014/main" val="3225635244"/>
                    </a:ext>
                  </a:extLst>
                </a:gridCol>
                <a:gridCol w="1707672">
                  <a:extLst>
                    <a:ext uri="{9D8B030D-6E8A-4147-A177-3AD203B41FA5}">
                      <a16:colId xmlns:a16="http://schemas.microsoft.com/office/drawing/2014/main" val="1455894862"/>
                    </a:ext>
                  </a:extLst>
                </a:gridCol>
                <a:gridCol w="1848593">
                  <a:extLst>
                    <a:ext uri="{9D8B030D-6E8A-4147-A177-3AD203B41FA5}">
                      <a16:colId xmlns:a16="http://schemas.microsoft.com/office/drawing/2014/main" val="1406821946"/>
                    </a:ext>
                  </a:extLst>
                </a:gridCol>
                <a:gridCol w="1856509">
                  <a:extLst>
                    <a:ext uri="{9D8B030D-6E8A-4147-A177-3AD203B41FA5}">
                      <a16:colId xmlns:a16="http://schemas.microsoft.com/office/drawing/2014/main" val="333048187"/>
                    </a:ext>
                  </a:extLst>
                </a:gridCol>
                <a:gridCol w="1601586">
                  <a:extLst>
                    <a:ext uri="{9D8B030D-6E8A-4147-A177-3AD203B41FA5}">
                      <a16:colId xmlns:a16="http://schemas.microsoft.com/office/drawing/2014/main" val="375680099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27150976"/>
                    </a:ext>
                  </a:extLst>
                </a:gridCol>
              </a:tblGrid>
              <a:tr h="493824">
                <a:tc gridSpan="2">
                  <a:txBody>
                    <a:bodyPr/>
                    <a:lstStyle/>
                    <a:p>
                      <a:r>
                        <a:rPr lang="en-US" sz="1400"/>
                        <a:t>Inputs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Activities and Outputs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400"/>
                        <a:t>Outcomes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Impacts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080642"/>
                  </a:ext>
                </a:extLst>
              </a:tr>
              <a:tr h="493824">
                <a:tc>
                  <a:txBody>
                    <a:bodyPr/>
                    <a:lstStyle/>
                    <a:p>
                      <a:r>
                        <a:rPr lang="en-US" sz="1400"/>
                        <a:t>Buy-in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Capacity 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Service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Long-term 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79569"/>
                  </a:ext>
                </a:extLst>
              </a:tr>
              <a:tr h="1818459">
                <a:tc>
                  <a:txBody>
                    <a:bodyPr/>
                    <a:lstStyle/>
                    <a:p>
                      <a:pPr algn="l"/>
                      <a:r>
                        <a:rPr lang="en-US" sz="1000" b="1" baseline="0"/>
                        <a:t>State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999546"/>
                  </a:ext>
                </a:extLst>
              </a:tr>
              <a:tr h="1880956">
                <a:tc>
                  <a:txBody>
                    <a:bodyPr/>
                    <a:lstStyle/>
                    <a:p>
                      <a:pPr algn="l"/>
                      <a:r>
                        <a:rPr lang="en-US" sz="1000" b="1" baseline="0"/>
                        <a:t>Organizational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182026"/>
                  </a:ext>
                </a:extLst>
              </a:tr>
              <a:tr h="1818459">
                <a:tc>
                  <a:txBody>
                    <a:bodyPr/>
                    <a:lstStyle/>
                    <a:p>
                      <a:pPr algn="l"/>
                      <a:r>
                        <a:rPr lang="en-US" sz="1000" b="1" baseline="0"/>
                        <a:t>Community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23700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F226040-09FD-5C4C-956A-98CD16252DFF}"/>
              </a:ext>
            </a:extLst>
          </p:cNvPr>
          <p:cNvSpPr/>
          <p:nvPr/>
        </p:nvSpPr>
        <p:spPr>
          <a:xfrm>
            <a:off x="156555" y="1204033"/>
            <a:ext cx="1352204" cy="83404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Guidelines Adopted by HCA and state agencies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A7E879F-E22D-8B20-0597-9B42977796D1}"/>
              </a:ext>
            </a:extLst>
          </p:cNvPr>
          <p:cNvSpPr/>
          <p:nvPr/>
        </p:nvSpPr>
        <p:spPr>
          <a:xfrm>
            <a:off x="163656" y="3280805"/>
            <a:ext cx="1352204" cy="59182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Guidelines uptake by stakeholder organizations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B45D676-7BDD-7450-0BB9-D685988BE491}"/>
              </a:ext>
            </a:extLst>
          </p:cNvPr>
          <p:cNvSpPr/>
          <p:nvPr/>
        </p:nvSpPr>
        <p:spPr>
          <a:xfrm>
            <a:off x="1882930" y="1125779"/>
            <a:ext cx="1499307" cy="88772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Appropriate use of state financing (ex: opioid settlement funds)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68F4D09-41EB-638A-96ED-C47A9DF9EE82}"/>
              </a:ext>
            </a:extLst>
          </p:cNvPr>
          <p:cNvSpPr/>
          <p:nvPr/>
        </p:nvSpPr>
        <p:spPr>
          <a:xfrm>
            <a:off x="3578979" y="1221155"/>
            <a:ext cx="1106091" cy="78098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Changes to workforce certifications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6744218-8C5A-9F07-DF2E-3C29E1C42501}"/>
              </a:ext>
            </a:extLst>
          </p:cNvPr>
          <p:cNvSpPr/>
          <p:nvPr/>
        </p:nvSpPr>
        <p:spPr>
          <a:xfrm>
            <a:off x="10630942" y="1204034"/>
            <a:ext cx="1352204" cy="42672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Reduction in OUD mortality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DF51E81B-7BEC-41CC-F629-3EAEE94AF92C}"/>
              </a:ext>
            </a:extLst>
          </p:cNvPr>
          <p:cNvSpPr/>
          <p:nvPr/>
        </p:nvSpPr>
        <p:spPr>
          <a:xfrm>
            <a:off x="5408544" y="4041648"/>
            <a:ext cx="1443735" cy="398108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OUD diagnosis metric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74CD9A07-197A-1290-3B54-E6651632E644}"/>
              </a:ext>
            </a:extLst>
          </p:cNvPr>
          <p:cNvSpPr/>
          <p:nvPr/>
        </p:nvSpPr>
        <p:spPr>
          <a:xfrm>
            <a:off x="6952432" y="4028382"/>
            <a:ext cx="1507375" cy="398108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Initiation to treatment metric</a:t>
            </a:r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FB47948-CE0E-0440-C52B-813AF9A08F47}"/>
              </a:ext>
            </a:extLst>
          </p:cNvPr>
          <p:cNvSpPr/>
          <p:nvPr/>
        </p:nvSpPr>
        <p:spPr>
          <a:xfrm>
            <a:off x="3542381" y="6121491"/>
            <a:ext cx="6895809" cy="3815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Community receives resources and information about treatment options </a:t>
            </a:r>
            <a:r>
              <a:rPr lang="en-US" sz="1200">
                <a:solidFill>
                  <a:schemeClr val="bg1"/>
                </a:solidFill>
              </a:rPr>
              <a:t>and confidence in services and outcomes is increased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10A6B81-855B-B290-AF29-12463990E5EF}"/>
              </a:ext>
            </a:extLst>
          </p:cNvPr>
          <p:cNvSpPr/>
          <p:nvPr/>
        </p:nvSpPr>
        <p:spPr>
          <a:xfrm>
            <a:off x="9198779" y="4716311"/>
            <a:ext cx="1242006" cy="94660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Increase in individuals with Naloxone and knowledge on use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8512530-F17D-42F6-AB63-6F061D50D76F}"/>
              </a:ext>
            </a:extLst>
          </p:cNvPr>
          <p:cNvSpPr/>
          <p:nvPr/>
        </p:nvSpPr>
        <p:spPr>
          <a:xfrm>
            <a:off x="1862948" y="2735966"/>
            <a:ext cx="1352204" cy="59182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Transition to prospective payment models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64B57B7-B2E2-8BB2-F78D-D1CAA8F7C23C}"/>
              </a:ext>
            </a:extLst>
          </p:cNvPr>
          <p:cNvSpPr/>
          <p:nvPr/>
        </p:nvSpPr>
        <p:spPr>
          <a:xfrm>
            <a:off x="3604954" y="2107503"/>
            <a:ext cx="1513739" cy="9243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Expansion of medical treatment options 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4FDB9C6-D7C4-6375-A8C7-69673EED5282}"/>
              </a:ext>
            </a:extLst>
          </p:cNvPr>
          <p:cNvSpPr/>
          <p:nvPr/>
        </p:nvSpPr>
        <p:spPr>
          <a:xfrm>
            <a:off x="3578979" y="3112957"/>
            <a:ext cx="937603" cy="268936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Expansion of treatment settings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278E025-3834-83C0-715C-3003AF1B8458}"/>
              </a:ext>
            </a:extLst>
          </p:cNvPr>
          <p:cNvSpPr/>
          <p:nvPr/>
        </p:nvSpPr>
        <p:spPr>
          <a:xfrm>
            <a:off x="10630942" y="3255078"/>
            <a:ext cx="1352204" cy="58408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Reduction non-fatal overdose ED visits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4DD1A75-6D8E-0183-A10C-87642BAEFDC8}"/>
              </a:ext>
            </a:extLst>
          </p:cNvPr>
          <p:cNvSpPr/>
          <p:nvPr/>
        </p:nvSpPr>
        <p:spPr>
          <a:xfrm>
            <a:off x="10640289" y="5327718"/>
            <a:ext cx="1352204" cy="58408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Reduction EMS overdose response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19055AC-EB1C-B4EB-98E6-4F7A4A033E78}"/>
              </a:ext>
            </a:extLst>
          </p:cNvPr>
          <p:cNvSpPr/>
          <p:nvPr/>
        </p:nvSpPr>
        <p:spPr>
          <a:xfrm>
            <a:off x="130343" y="5007929"/>
            <a:ext cx="1453930" cy="10935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Recommendations acceptable to community and community organizations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DCE923C-AA26-96B0-9690-AAF8AE6B9549}"/>
              </a:ext>
            </a:extLst>
          </p:cNvPr>
          <p:cNvCxnSpPr>
            <a:cxnSpLocks/>
          </p:cNvCxnSpPr>
          <p:nvPr/>
        </p:nvCxnSpPr>
        <p:spPr>
          <a:xfrm>
            <a:off x="5868875" y="3473670"/>
            <a:ext cx="0" cy="5262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CD7B7E0-5C4B-1AD0-4231-7F207CCB066E}"/>
              </a:ext>
            </a:extLst>
          </p:cNvPr>
          <p:cNvCxnSpPr>
            <a:cxnSpLocks/>
          </p:cNvCxnSpPr>
          <p:nvPr/>
        </p:nvCxnSpPr>
        <p:spPr>
          <a:xfrm flipV="1">
            <a:off x="7199851" y="4439756"/>
            <a:ext cx="1750" cy="4173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77DFC4A-739B-70D2-5FF0-37D383CFBD68}"/>
              </a:ext>
            </a:extLst>
          </p:cNvPr>
          <p:cNvCxnSpPr>
            <a:cxnSpLocks/>
          </p:cNvCxnSpPr>
          <p:nvPr/>
        </p:nvCxnSpPr>
        <p:spPr>
          <a:xfrm>
            <a:off x="1491155" y="1647380"/>
            <a:ext cx="376612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624957A-F7F7-DD3D-6FD5-684539BF2A8C}"/>
              </a:ext>
            </a:extLst>
          </p:cNvPr>
          <p:cNvCxnSpPr>
            <a:cxnSpLocks/>
          </p:cNvCxnSpPr>
          <p:nvPr/>
        </p:nvCxnSpPr>
        <p:spPr>
          <a:xfrm flipV="1">
            <a:off x="9961764" y="5693456"/>
            <a:ext cx="0" cy="4686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0D9DDCE-5789-30DF-E79E-EA0E4D9949D4}"/>
              </a:ext>
            </a:extLst>
          </p:cNvPr>
          <p:cNvCxnSpPr>
            <a:cxnSpLocks/>
          </p:cNvCxnSpPr>
          <p:nvPr/>
        </p:nvCxnSpPr>
        <p:spPr>
          <a:xfrm flipV="1">
            <a:off x="7201601" y="5530048"/>
            <a:ext cx="0" cy="76351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471E4F0E-ADA8-53DD-6F66-D4BC4B9CFC86}"/>
              </a:ext>
            </a:extLst>
          </p:cNvPr>
          <p:cNvSpPr/>
          <p:nvPr/>
        </p:nvSpPr>
        <p:spPr>
          <a:xfrm>
            <a:off x="173013" y="2107503"/>
            <a:ext cx="1352204" cy="5815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Guidelines adopted by WA legislature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3DAEC55-3BFB-6ECA-1755-37F1B4012CD0}"/>
              </a:ext>
            </a:extLst>
          </p:cNvPr>
          <p:cNvCxnSpPr>
            <a:cxnSpLocks/>
          </p:cNvCxnSpPr>
          <p:nvPr/>
        </p:nvCxnSpPr>
        <p:spPr>
          <a:xfrm flipH="1" flipV="1">
            <a:off x="8981776" y="4556717"/>
            <a:ext cx="14072" cy="16884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C62FFFE-D665-20A0-1897-0DA14BB7C1E6}"/>
              </a:ext>
            </a:extLst>
          </p:cNvPr>
          <p:cNvSpPr/>
          <p:nvPr/>
        </p:nvSpPr>
        <p:spPr>
          <a:xfrm>
            <a:off x="5321623" y="2689091"/>
            <a:ext cx="3674225" cy="78565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Changes to standard of care: Low-barrier or minimum service model adopted (universal screening with valid tools, expanded referral pathways, and minimal barriers to treatment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B32C600-6D6E-CFFF-F888-10FD5A65E49D}"/>
              </a:ext>
            </a:extLst>
          </p:cNvPr>
          <p:cNvCxnSpPr>
            <a:cxnSpLocks/>
          </p:cNvCxnSpPr>
          <p:nvPr/>
        </p:nvCxnSpPr>
        <p:spPr>
          <a:xfrm>
            <a:off x="4739342" y="2986338"/>
            <a:ext cx="1103" cy="311516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EFB6723-1DE7-0B6A-9800-89E645545BD2}"/>
              </a:ext>
            </a:extLst>
          </p:cNvPr>
          <p:cNvCxnSpPr>
            <a:cxnSpLocks/>
          </p:cNvCxnSpPr>
          <p:nvPr/>
        </p:nvCxnSpPr>
        <p:spPr>
          <a:xfrm>
            <a:off x="4045429" y="5693456"/>
            <a:ext cx="0" cy="40805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0CC2AAF-0417-A91A-FBA7-0C1B8E7C8F29}"/>
              </a:ext>
            </a:extLst>
          </p:cNvPr>
          <p:cNvCxnSpPr>
            <a:cxnSpLocks/>
          </p:cNvCxnSpPr>
          <p:nvPr/>
        </p:nvCxnSpPr>
        <p:spPr>
          <a:xfrm>
            <a:off x="4339265" y="3362829"/>
            <a:ext cx="927831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5197140-DB1E-53DE-0782-7CC6084577F3}"/>
              </a:ext>
            </a:extLst>
          </p:cNvPr>
          <p:cNvCxnSpPr>
            <a:cxnSpLocks/>
          </p:cNvCxnSpPr>
          <p:nvPr/>
        </p:nvCxnSpPr>
        <p:spPr>
          <a:xfrm>
            <a:off x="4761098" y="2836898"/>
            <a:ext cx="524747" cy="28310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F570B689-9F71-E731-A6C5-3F251EC0E4BD}"/>
              </a:ext>
            </a:extLst>
          </p:cNvPr>
          <p:cNvCxnSpPr>
            <a:cxnSpLocks/>
          </p:cNvCxnSpPr>
          <p:nvPr/>
        </p:nvCxnSpPr>
        <p:spPr>
          <a:xfrm>
            <a:off x="4685070" y="1445972"/>
            <a:ext cx="855144" cy="11620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C9F1E29-0A13-3805-F10F-7743FEC898AA}"/>
              </a:ext>
            </a:extLst>
          </p:cNvPr>
          <p:cNvCxnSpPr>
            <a:cxnSpLocks/>
          </p:cNvCxnSpPr>
          <p:nvPr/>
        </p:nvCxnSpPr>
        <p:spPr>
          <a:xfrm>
            <a:off x="2976700" y="3302233"/>
            <a:ext cx="573030" cy="6384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CE718E2-787C-46FC-D97B-6097DBCC74F7}"/>
              </a:ext>
            </a:extLst>
          </p:cNvPr>
          <p:cNvCxnSpPr>
            <a:cxnSpLocks/>
          </p:cNvCxnSpPr>
          <p:nvPr/>
        </p:nvCxnSpPr>
        <p:spPr>
          <a:xfrm flipV="1">
            <a:off x="3192036" y="2721206"/>
            <a:ext cx="340694" cy="2285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F4DE067-E31F-E17C-863C-A7F49F277276}"/>
              </a:ext>
            </a:extLst>
          </p:cNvPr>
          <p:cNvCxnSpPr>
            <a:cxnSpLocks/>
          </p:cNvCxnSpPr>
          <p:nvPr/>
        </p:nvCxnSpPr>
        <p:spPr>
          <a:xfrm>
            <a:off x="3062027" y="1860740"/>
            <a:ext cx="470703" cy="197842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A313846-94D0-69D6-E0D2-AF91BA4EFB51}"/>
              </a:ext>
            </a:extLst>
          </p:cNvPr>
          <p:cNvCxnSpPr>
            <a:cxnSpLocks/>
          </p:cNvCxnSpPr>
          <p:nvPr/>
        </p:nvCxnSpPr>
        <p:spPr>
          <a:xfrm>
            <a:off x="3183239" y="1860740"/>
            <a:ext cx="330998" cy="77234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CF162192-44FE-59EE-E221-DE844DB8D6A1}"/>
              </a:ext>
            </a:extLst>
          </p:cNvPr>
          <p:cNvCxnSpPr>
            <a:cxnSpLocks/>
          </p:cNvCxnSpPr>
          <p:nvPr/>
        </p:nvCxnSpPr>
        <p:spPr>
          <a:xfrm flipV="1">
            <a:off x="1522263" y="1964165"/>
            <a:ext cx="2082691" cy="59064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58FDE7B-87DF-3AB1-634C-076B60F66404}"/>
              </a:ext>
            </a:extLst>
          </p:cNvPr>
          <p:cNvCxnSpPr>
            <a:cxnSpLocks/>
          </p:cNvCxnSpPr>
          <p:nvPr/>
        </p:nvCxnSpPr>
        <p:spPr>
          <a:xfrm>
            <a:off x="1590496" y="5608440"/>
            <a:ext cx="1920493" cy="70383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6745CC6-DB2A-D165-FE57-296D261AC92C}"/>
              </a:ext>
            </a:extLst>
          </p:cNvPr>
          <p:cNvCxnSpPr>
            <a:cxnSpLocks/>
          </p:cNvCxnSpPr>
          <p:nvPr/>
        </p:nvCxnSpPr>
        <p:spPr>
          <a:xfrm>
            <a:off x="10540536" y="616527"/>
            <a:ext cx="0" cy="6072448"/>
          </a:xfrm>
          <a:prstGeom prst="line">
            <a:avLst/>
          </a:prstGeom>
          <a:ln w="38100">
            <a:solidFill>
              <a:schemeClr val="accent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D7CFBE4C-1EFA-B3D3-2309-05FC1234F73D}"/>
              </a:ext>
            </a:extLst>
          </p:cNvPr>
          <p:cNvSpPr/>
          <p:nvPr/>
        </p:nvSpPr>
        <p:spPr>
          <a:xfrm>
            <a:off x="9198778" y="3302233"/>
            <a:ext cx="1195640" cy="3981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Increased access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A4AD6D05-95BC-B227-7658-AD12229E2F7A}"/>
              </a:ext>
            </a:extLst>
          </p:cNvPr>
          <p:cNvCxnSpPr>
            <a:cxnSpLocks/>
          </p:cNvCxnSpPr>
          <p:nvPr/>
        </p:nvCxnSpPr>
        <p:spPr>
          <a:xfrm>
            <a:off x="9008221" y="3072043"/>
            <a:ext cx="242134" cy="16422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A4DE5DA3-3D00-1FDA-B40E-F9FA6E5B9B5B}"/>
              </a:ext>
            </a:extLst>
          </p:cNvPr>
          <p:cNvSpPr/>
          <p:nvPr/>
        </p:nvSpPr>
        <p:spPr>
          <a:xfrm>
            <a:off x="6509497" y="4906131"/>
            <a:ext cx="1443733" cy="5669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More individuals with OUD seeking  treatment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6C26F577-00F4-19D5-C87E-298CF0E30FCC}"/>
              </a:ext>
            </a:extLst>
          </p:cNvPr>
          <p:cNvCxnSpPr>
            <a:cxnSpLocks/>
          </p:cNvCxnSpPr>
          <p:nvPr/>
        </p:nvCxnSpPr>
        <p:spPr>
          <a:xfrm>
            <a:off x="7242638" y="3439037"/>
            <a:ext cx="0" cy="5608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8AF01918-F188-0CCD-9A7C-A3C1C1F9337C}"/>
              </a:ext>
            </a:extLst>
          </p:cNvPr>
          <p:cNvCxnSpPr>
            <a:cxnSpLocks/>
          </p:cNvCxnSpPr>
          <p:nvPr/>
        </p:nvCxnSpPr>
        <p:spPr>
          <a:xfrm flipV="1">
            <a:off x="9369702" y="3720325"/>
            <a:ext cx="0" cy="24011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92DC628C-EB12-43B4-DCAC-87BA020364B9}"/>
              </a:ext>
            </a:extLst>
          </p:cNvPr>
          <p:cNvCxnSpPr>
            <a:cxnSpLocks/>
          </p:cNvCxnSpPr>
          <p:nvPr/>
        </p:nvCxnSpPr>
        <p:spPr>
          <a:xfrm>
            <a:off x="8787420" y="3461940"/>
            <a:ext cx="0" cy="53796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71CBF066-F8CD-8E8E-DEEC-7AD1B7C5AC03}"/>
              </a:ext>
            </a:extLst>
          </p:cNvPr>
          <p:cNvSpPr/>
          <p:nvPr/>
        </p:nvSpPr>
        <p:spPr>
          <a:xfrm>
            <a:off x="8563886" y="4041648"/>
            <a:ext cx="1507375" cy="398108"/>
          </a:xfrm>
          <a:prstGeom prst="homeP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Retention to treatment metric</a:t>
            </a:r>
            <a:endParaRPr lang="en-US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A0530B4-41EE-2890-F6D5-80AA3F312815}"/>
              </a:ext>
            </a:extLst>
          </p:cNvPr>
          <p:cNvCxnSpPr>
            <a:cxnSpLocks/>
          </p:cNvCxnSpPr>
          <p:nvPr/>
        </p:nvCxnSpPr>
        <p:spPr>
          <a:xfrm>
            <a:off x="1519301" y="1903787"/>
            <a:ext cx="359420" cy="84016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7B53065-3105-4C86-67F0-B1BA2DB27BE3}"/>
              </a:ext>
            </a:extLst>
          </p:cNvPr>
          <p:cNvCxnSpPr>
            <a:cxnSpLocks/>
          </p:cNvCxnSpPr>
          <p:nvPr/>
        </p:nvCxnSpPr>
        <p:spPr>
          <a:xfrm flipV="1">
            <a:off x="1532316" y="1860740"/>
            <a:ext cx="335451" cy="3861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969D6B8-E4D5-EE32-857C-CABC1A30FBC1}"/>
              </a:ext>
            </a:extLst>
          </p:cNvPr>
          <p:cNvCxnSpPr>
            <a:cxnSpLocks/>
          </p:cNvCxnSpPr>
          <p:nvPr/>
        </p:nvCxnSpPr>
        <p:spPr>
          <a:xfrm flipV="1">
            <a:off x="1499702" y="3282524"/>
            <a:ext cx="376612" cy="24444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BD71DD65-4A69-1BC5-FB38-F99C487012AC}"/>
              </a:ext>
            </a:extLst>
          </p:cNvPr>
          <p:cNvSpPr/>
          <p:nvPr/>
        </p:nvSpPr>
        <p:spPr>
          <a:xfrm>
            <a:off x="1844481" y="3670306"/>
            <a:ext cx="1352204" cy="59182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/>
              <a:t>Incentivization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415948FD-28B1-49BE-4166-BC2CBB8DC10D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1491155" y="3747263"/>
            <a:ext cx="353326" cy="21895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2C0A3A1-441F-1300-3B16-490FEB2EC946}"/>
              </a:ext>
            </a:extLst>
          </p:cNvPr>
          <p:cNvCxnSpPr>
            <a:cxnSpLocks/>
          </p:cNvCxnSpPr>
          <p:nvPr/>
        </p:nvCxnSpPr>
        <p:spPr>
          <a:xfrm>
            <a:off x="3205000" y="4065089"/>
            <a:ext cx="294148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B5BB64F-F56F-CE0D-1A5A-90AC74EABF57}"/>
              </a:ext>
            </a:extLst>
          </p:cNvPr>
          <p:cNvCxnSpPr>
            <a:cxnSpLocks/>
          </p:cNvCxnSpPr>
          <p:nvPr/>
        </p:nvCxnSpPr>
        <p:spPr>
          <a:xfrm flipV="1">
            <a:off x="3049084" y="2949796"/>
            <a:ext cx="555870" cy="73408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329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30c96ee6-c168-4e58-9503-bca1f305f3f9" xsi:nil="true"/>
    <lcf76f155ced4ddcb4097134ff3c332f xmlns="30c96ee6-c168-4e58-9503-bca1f305f3f9">
      <Terms xmlns="http://schemas.microsoft.com/office/infopath/2007/PartnerControls"/>
    </lcf76f155ced4ddcb4097134ff3c332f>
    <TaxCatchAll xmlns="f46ad185-d85d-425e-a013-e9b99bc40c0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88708C326C3E4CADFCB833D741E62C" ma:contentTypeVersion="19" ma:contentTypeDescription="Create a new document." ma:contentTypeScope="" ma:versionID="71bc8c16ab761cb617fe17712a9bba72">
  <xsd:schema xmlns:xsd="http://www.w3.org/2001/XMLSchema" xmlns:xs="http://www.w3.org/2001/XMLSchema" xmlns:p="http://schemas.microsoft.com/office/2006/metadata/properties" xmlns:ns2="30c96ee6-c168-4e58-9503-bca1f305f3f9" xmlns:ns3="f46ad185-d85d-425e-a013-e9b99bc40c0a" targetNamespace="http://schemas.microsoft.com/office/2006/metadata/properties" ma:root="true" ma:fieldsID="2f7f31a84a09aef2213393663ca1501a" ns2:_="" ns3:_="">
    <xsd:import namespace="30c96ee6-c168-4e58-9503-bca1f305f3f9"/>
    <xsd:import namespace="f46ad185-d85d-425e-a013-e9b99bc40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96ee6-c168-4e58-9503-bca1f305f3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06d3087-7421-4ee1-8c49-b3c8cbaf40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4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ad185-d85d-425e-a013-e9b99bc40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6735cc-23fa-4e5d-b651-fd23c1f97947}" ma:internalName="TaxCatchAll" ma:showField="CatchAllData" ma:web="f46ad185-d85d-425e-a013-e9b99bc40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BC09A3-6111-4DB5-B351-EF366996580D}">
  <ds:schemaRefs>
    <ds:schemaRef ds:uri="30c96ee6-c168-4e58-9503-bca1f305f3f9"/>
    <ds:schemaRef ds:uri="f46ad185-d85d-425e-a013-e9b99bc40c0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4782730-724A-4BAD-AE3A-AD2576B2E4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5D1645-9E61-463E-BB5F-61EE7FDEC7EA}">
  <ds:schemaRefs>
    <ds:schemaRef ds:uri="30c96ee6-c168-4e58-9503-bca1f305f3f9"/>
    <ds:schemaRef ds:uri="f46ad185-d85d-425e-a013-e9b99bc40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Karie Nicholas</dc:creator>
  <cp:revision>1</cp:revision>
  <dcterms:created xsi:type="dcterms:W3CDTF">2024-01-30T17:14:55Z</dcterms:created>
  <dcterms:modified xsi:type="dcterms:W3CDTF">2024-09-26T23:22:00Z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0x010100EE88708C326C3E4CADFCB833D741E62C</vt:lpwstr>
  </property>
  <property fmtid="{D5CDD505-2E9C-101B-9397-08002B2CF9AE}" pid="3" name="MediaServiceImageTags">
    <vt:lpwstr/>
  </property>
</Properties>
</file>