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e Nicholas" userId="8fec5f9d-41ef-468a-98a6-0720db5236ea" providerId="ADAL" clId="{54EE4601-05DB-4737-8603-52E19B8F1EAB}"/>
    <pc:docChg chg="undo custSel addSld modSld">
      <pc:chgData name="Karie Nicholas" userId="8fec5f9d-41ef-468a-98a6-0720db5236ea" providerId="ADAL" clId="{54EE4601-05DB-4737-8603-52E19B8F1EAB}" dt="2025-04-23T17:51:53.226" v="2419" actId="207"/>
      <pc:docMkLst>
        <pc:docMk/>
      </pc:docMkLst>
      <pc:sldChg chg="addSp delSp modSp mod">
        <pc:chgData name="Karie Nicholas" userId="8fec5f9d-41ef-468a-98a6-0720db5236ea" providerId="ADAL" clId="{54EE4601-05DB-4737-8603-52E19B8F1EAB}" dt="2025-04-23T17:48:35.424" v="2408" actId="14100"/>
        <pc:sldMkLst>
          <pc:docMk/>
          <pc:sldMk cId="2835776421" sldId="256"/>
        </pc:sldMkLst>
        <pc:spChg chg="add mod">
          <ac:chgData name="Karie Nicholas" userId="8fec5f9d-41ef-468a-98a6-0720db5236ea" providerId="ADAL" clId="{54EE4601-05DB-4737-8603-52E19B8F1EAB}" dt="2025-04-23T17:34:04.833" v="2036" actId="1076"/>
          <ac:spMkLst>
            <pc:docMk/>
            <pc:sldMk cId="2835776421" sldId="256"/>
            <ac:spMk id="2" creationId="{EFCB9022-1574-A3CD-A873-961FA2AD3730}"/>
          </ac:spMkLst>
        </pc:spChg>
        <pc:spChg chg="mod">
          <ac:chgData name="Karie Nicholas" userId="8fec5f9d-41ef-468a-98a6-0720db5236ea" providerId="ADAL" clId="{54EE4601-05DB-4737-8603-52E19B8F1EAB}" dt="2025-04-23T17:29:42.879" v="2011" actId="1076"/>
          <ac:spMkLst>
            <pc:docMk/>
            <pc:sldMk cId="2835776421" sldId="256"/>
            <ac:spMk id="5" creationId="{13E59094-919D-4322-D903-E5D56444B134}"/>
          </ac:spMkLst>
        </pc:spChg>
        <pc:spChg chg="mod">
          <ac:chgData name="Karie Nicholas" userId="8fec5f9d-41ef-468a-98a6-0720db5236ea" providerId="ADAL" clId="{54EE4601-05DB-4737-8603-52E19B8F1EAB}" dt="2025-04-23T17:33:57.229" v="2033" actId="1076"/>
          <ac:spMkLst>
            <pc:docMk/>
            <pc:sldMk cId="2835776421" sldId="256"/>
            <ac:spMk id="6" creationId="{4FF625EA-CE6D-DBCD-A333-9E14B5330A5D}"/>
          </ac:spMkLst>
        </pc:spChg>
        <pc:spChg chg="mod">
          <ac:chgData name="Karie Nicholas" userId="8fec5f9d-41ef-468a-98a6-0720db5236ea" providerId="ADAL" clId="{54EE4601-05DB-4737-8603-52E19B8F1EAB}" dt="2025-04-23T17:19:01.730" v="1864" actId="207"/>
          <ac:spMkLst>
            <pc:docMk/>
            <pc:sldMk cId="2835776421" sldId="256"/>
            <ac:spMk id="12" creationId="{DC8D6731-5DFB-3350-ACF0-51CB5CAE2CE3}"/>
          </ac:spMkLst>
        </pc:spChg>
        <pc:spChg chg="mod">
          <ac:chgData name="Karie Nicholas" userId="8fec5f9d-41ef-468a-98a6-0720db5236ea" providerId="ADAL" clId="{54EE4601-05DB-4737-8603-52E19B8F1EAB}" dt="2025-04-16T18:59:47.256" v="1698" actId="1076"/>
          <ac:spMkLst>
            <pc:docMk/>
            <pc:sldMk cId="2835776421" sldId="256"/>
            <ac:spMk id="15" creationId="{0A67C0BB-AF5A-A374-5427-4128BAECA120}"/>
          </ac:spMkLst>
        </pc:spChg>
        <pc:spChg chg="mod">
          <ac:chgData name="Karie Nicholas" userId="8fec5f9d-41ef-468a-98a6-0720db5236ea" providerId="ADAL" clId="{54EE4601-05DB-4737-8603-52E19B8F1EAB}" dt="2025-04-16T18:59:39.429" v="1696" actId="1076"/>
          <ac:spMkLst>
            <pc:docMk/>
            <pc:sldMk cId="2835776421" sldId="256"/>
            <ac:spMk id="16" creationId="{6910EADC-1B65-B161-2485-FAFB7E3617A8}"/>
          </ac:spMkLst>
        </pc:spChg>
        <pc:spChg chg="mod">
          <ac:chgData name="Karie Nicholas" userId="8fec5f9d-41ef-468a-98a6-0720db5236ea" providerId="ADAL" clId="{54EE4601-05DB-4737-8603-52E19B8F1EAB}" dt="2025-04-16T18:59:36.747" v="1695" actId="1076"/>
          <ac:spMkLst>
            <pc:docMk/>
            <pc:sldMk cId="2835776421" sldId="256"/>
            <ac:spMk id="17" creationId="{030FC00E-5B5A-7078-2515-BAEEFE3D8BAC}"/>
          </ac:spMkLst>
        </pc:spChg>
        <pc:spChg chg="mod">
          <ac:chgData name="Karie Nicholas" userId="8fec5f9d-41ef-468a-98a6-0720db5236ea" providerId="ADAL" clId="{54EE4601-05DB-4737-8603-52E19B8F1EAB}" dt="2025-04-16T19:01:18.847" v="1716" actId="1076"/>
          <ac:spMkLst>
            <pc:docMk/>
            <pc:sldMk cId="2835776421" sldId="256"/>
            <ac:spMk id="18" creationId="{BE4481FF-4D3B-27D3-98BF-9B7161475E1B}"/>
          </ac:spMkLst>
        </pc:spChg>
        <pc:spChg chg="mod ord">
          <ac:chgData name="Karie Nicholas" userId="8fec5f9d-41ef-468a-98a6-0720db5236ea" providerId="ADAL" clId="{54EE4601-05DB-4737-8603-52E19B8F1EAB}" dt="2025-04-23T17:47:53.479" v="2406" actId="166"/>
          <ac:spMkLst>
            <pc:docMk/>
            <pc:sldMk cId="2835776421" sldId="256"/>
            <ac:spMk id="19" creationId="{4B3E9419-09B5-4CF0-73D4-9B14D16AF2D7}"/>
          </ac:spMkLst>
        </pc:spChg>
        <pc:spChg chg="mod ord">
          <ac:chgData name="Karie Nicholas" userId="8fec5f9d-41ef-468a-98a6-0720db5236ea" providerId="ADAL" clId="{54EE4601-05DB-4737-8603-52E19B8F1EAB}" dt="2025-04-23T17:32:45.691" v="2029" actId="166"/>
          <ac:spMkLst>
            <pc:docMk/>
            <pc:sldMk cId="2835776421" sldId="256"/>
            <ac:spMk id="20" creationId="{37AEF648-21C2-B638-0AF5-D315324E5497}"/>
          </ac:spMkLst>
        </pc:spChg>
        <pc:spChg chg="mod">
          <ac:chgData name="Karie Nicholas" userId="8fec5f9d-41ef-468a-98a6-0720db5236ea" providerId="ADAL" clId="{54EE4601-05DB-4737-8603-52E19B8F1EAB}" dt="2025-04-23T17:34:00.062" v="2034" actId="1076"/>
          <ac:spMkLst>
            <pc:docMk/>
            <pc:sldMk cId="2835776421" sldId="256"/>
            <ac:spMk id="21" creationId="{DE30FD53-F0F4-4950-4D4A-1F61024A95AB}"/>
          </ac:spMkLst>
        </pc:spChg>
        <pc:spChg chg="mod">
          <ac:chgData name="Karie Nicholas" userId="8fec5f9d-41ef-468a-98a6-0720db5236ea" providerId="ADAL" clId="{54EE4601-05DB-4737-8603-52E19B8F1EAB}" dt="2025-04-23T17:34:41.056" v="2101" actId="1076"/>
          <ac:spMkLst>
            <pc:docMk/>
            <pc:sldMk cId="2835776421" sldId="256"/>
            <ac:spMk id="22" creationId="{E9CFD5CF-CBD0-31EA-1178-F9BEA7CAFE0A}"/>
          </ac:spMkLst>
        </pc:spChg>
        <pc:spChg chg="mod">
          <ac:chgData name="Karie Nicholas" userId="8fec5f9d-41ef-468a-98a6-0720db5236ea" providerId="ADAL" clId="{54EE4601-05DB-4737-8603-52E19B8F1EAB}" dt="2025-04-16T18:43:26.200" v="1202" actId="20577"/>
          <ac:spMkLst>
            <pc:docMk/>
            <pc:sldMk cId="2835776421" sldId="256"/>
            <ac:spMk id="23" creationId="{D7F71B09-13E0-C2D0-3E83-7FCC89CC6BD1}"/>
          </ac:spMkLst>
        </pc:spChg>
        <pc:spChg chg="mod">
          <ac:chgData name="Karie Nicholas" userId="8fec5f9d-41ef-468a-98a6-0720db5236ea" providerId="ADAL" clId="{54EE4601-05DB-4737-8603-52E19B8F1EAB}" dt="2025-04-16T19:06:27.688" v="1828" actId="1076"/>
          <ac:spMkLst>
            <pc:docMk/>
            <pc:sldMk cId="2835776421" sldId="256"/>
            <ac:spMk id="24" creationId="{63F74473-1F2C-F589-3210-023368ED460C}"/>
          </ac:spMkLst>
        </pc:spChg>
        <pc:spChg chg="mod">
          <ac:chgData name="Karie Nicholas" userId="8fec5f9d-41ef-468a-98a6-0720db5236ea" providerId="ADAL" clId="{54EE4601-05DB-4737-8603-52E19B8F1EAB}" dt="2025-04-16T19:02:02.621" v="1744" actId="113"/>
          <ac:spMkLst>
            <pc:docMk/>
            <pc:sldMk cId="2835776421" sldId="256"/>
            <ac:spMk id="25" creationId="{02AFCAF7-8BC4-CD29-7F8A-58003671C8EC}"/>
          </ac:spMkLst>
        </pc:spChg>
        <pc:spChg chg="add mod">
          <ac:chgData name="Karie Nicholas" userId="8fec5f9d-41ef-468a-98a6-0720db5236ea" providerId="ADAL" clId="{54EE4601-05DB-4737-8603-52E19B8F1EAB}" dt="2025-04-16T18:47:39.347" v="1349" actId="255"/>
          <ac:spMkLst>
            <pc:docMk/>
            <pc:sldMk cId="2835776421" sldId="256"/>
            <ac:spMk id="35" creationId="{A9F1DDDA-73A6-5C46-D1D7-450BB5FBDCC4}"/>
          </ac:spMkLst>
        </pc:spChg>
        <pc:spChg chg="add mod">
          <ac:chgData name="Karie Nicholas" userId="8fec5f9d-41ef-468a-98a6-0720db5236ea" providerId="ADAL" clId="{54EE4601-05DB-4737-8603-52E19B8F1EAB}" dt="2025-04-23T17:40:21.018" v="2293" actId="208"/>
          <ac:spMkLst>
            <pc:docMk/>
            <pc:sldMk cId="2835776421" sldId="256"/>
            <ac:spMk id="37" creationId="{101750D7-DD86-4231-AB0E-706EB5C67D9C}"/>
          </ac:spMkLst>
        </pc:spChg>
        <pc:spChg chg="mod">
          <ac:chgData name="Karie Nicholas" userId="8fec5f9d-41ef-468a-98a6-0720db5236ea" providerId="ADAL" clId="{54EE4601-05DB-4737-8603-52E19B8F1EAB}" dt="2025-04-16T19:02:05.837" v="1745" actId="113"/>
          <ac:spMkLst>
            <pc:docMk/>
            <pc:sldMk cId="2835776421" sldId="256"/>
            <ac:spMk id="43" creationId="{8A6E1314-B705-1D25-27CF-726B644931C9}"/>
          </ac:spMkLst>
        </pc:spChg>
        <pc:spChg chg="mod">
          <ac:chgData name="Karie Nicholas" userId="8fec5f9d-41ef-468a-98a6-0720db5236ea" providerId="ADAL" clId="{54EE4601-05DB-4737-8603-52E19B8F1EAB}" dt="2025-04-23T17:43:46.812" v="2396" actId="14100"/>
          <ac:spMkLst>
            <pc:docMk/>
            <pc:sldMk cId="2835776421" sldId="256"/>
            <ac:spMk id="44" creationId="{E79C9122-44CA-190B-72B0-F488D90D33B0}"/>
          </ac:spMkLst>
        </pc:spChg>
        <pc:spChg chg="add mod">
          <ac:chgData name="Karie Nicholas" userId="8fec5f9d-41ef-468a-98a6-0720db5236ea" providerId="ADAL" clId="{54EE4601-05DB-4737-8603-52E19B8F1EAB}" dt="2025-04-23T17:40:28.661" v="2295" actId="208"/>
          <ac:spMkLst>
            <pc:docMk/>
            <pc:sldMk cId="2835776421" sldId="256"/>
            <ac:spMk id="61" creationId="{2A13E0FB-E53C-F4F1-E2AA-9659BD8822A6}"/>
          </ac:spMkLst>
        </pc:spChg>
        <pc:spChg chg="add mod">
          <ac:chgData name="Karie Nicholas" userId="8fec5f9d-41ef-468a-98a6-0720db5236ea" providerId="ADAL" clId="{54EE4601-05DB-4737-8603-52E19B8F1EAB}" dt="2025-04-23T17:40:12.288" v="2291" actId="208"/>
          <ac:spMkLst>
            <pc:docMk/>
            <pc:sldMk cId="2835776421" sldId="256"/>
            <ac:spMk id="75" creationId="{8B87D990-5C20-98B4-1162-E12EA2436963}"/>
          </ac:spMkLst>
        </pc:spChg>
        <pc:spChg chg="add mod">
          <ac:chgData name="Karie Nicholas" userId="8fec5f9d-41ef-468a-98a6-0720db5236ea" providerId="ADAL" clId="{54EE4601-05DB-4737-8603-52E19B8F1EAB}" dt="2025-04-23T17:19:07.258" v="1865" actId="207"/>
          <ac:spMkLst>
            <pc:docMk/>
            <pc:sldMk cId="2835776421" sldId="256"/>
            <ac:spMk id="99" creationId="{6BD6D529-FBD7-A60B-0003-1CADB85FE918}"/>
          </ac:spMkLst>
        </pc:spChg>
        <pc:cxnChg chg="mod">
          <ac:chgData name="Karie Nicholas" userId="8fec5f9d-41ef-468a-98a6-0720db5236ea" providerId="ADAL" clId="{54EE4601-05DB-4737-8603-52E19B8F1EAB}" dt="2025-04-16T19:01:42.292" v="1743" actId="14100"/>
          <ac:cxnSpMkLst>
            <pc:docMk/>
            <pc:sldMk cId="2835776421" sldId="256"/>
            <ac:cxnSpMk id="27" creationId="{5334A0B0-70FB-4E9B-07C5-7560B5763C07}"/>
          </ac:cxnSpMkLst>
        </pc:cxnChg>
        <pc:cxnChg chg="mod">
          <ac:chgData name="Karie Nicholas" userId="8fec5f9d-41ef-468a-98a6-0720db5236ea" providerId="ADAL" clId="{54EE4601-05DB-4737-8603-52E19B8F1EAB}" dt="2025-04-23T17:31:41.077" v="2018" actId="14100"/>
          <ac:cxnSpMkLst>
            <pc:docMk/>
            <pc:sldMk cId="2835776421" sldId="256"/>
            <ac:cxnSpMk id="32" creationId="{705D5F0D-8DE0-BF3D-C6E8-B7B87892F1FE}"/>
          </ac:cxnSpMkLst>
        </pc:cxnChg>
        <pc:cxnChg chg="mod">
          <ac:chgData name="Karie Nicholas" userId="8fec5f9d-41ef-468a-98a6-0720db5236ea" providerId="ADAL" clId="{54EE4601-05DB-4737-8603-52E19B8F1EAB}" dt="2025-04-16T19:07:42.693" v="1846" actId="14100"/>
          <ac:cxnSpMkLst>
            <pc:docMk/>
            <pc:sldMk cId="2835776421" sldId="256"/>
            <ac:cxnSpMk id="34" creationId="{A76043E7-61B3-7F7B-DF06-D8B54396C831}"/>
          </ac:cxnSpMkLst>
        </pc:cxnChg>
        <pc:cxnChg chg="mod">
          <ac:chgData name="Karie Nicholas" userId="8fec5f9d-41ef-468a-98a6-0720db5236ea" providerId="ADAL" clId="{54EE4601-05DB-4737-8603-52E19B8F1EAB}" dt="2025-04-23T17:35:01.363" v="2105" actId="1076"/>
          <ac:cxnSpMkLst>
            <pc:docMk/>
            <pc:sldMk cId="2835776421" sldId="256"/>
            <ac:cxnSpMk id="36" creationId="{70F0BB30-8B42-581E-7AF3-4151BDC9D395}"/>
          </ac:cxnSpMkLst>
        </pc:cxnChg>
        <pc:cxnChg chg="mod">
          <ac:chgData name="Karie Nicholas" userId="8fec5f9d-41ef-468a-98a6-0720db5236ea" providerId="ADAL" clId="{54EE4601-05DB-4737-8603-52E19B8F1EAB}" dt="2025-04-23T17:47:04.675" v="2404" actId="208"/>
          <ac:cxnSpMkLst>
            <pc:docMk/>
            <pc:sldMk cId="2835776421" sldId="256"/>
            <ac:cxnSpMk id="38" creationId="{23C26806-F1F2-9042-20F4-907F713F42B4}"/>
          </ac:cxnSpMkLst>
        </pc:cxnChg>
        <pc:cxnChg chg="mod">
          <ac:chgData name="Karie Nicholas" userId="8fec5f9d-41ef-468a-98a6-0720db5236ea" providerId="ADAL" clId="{54EE4601-05DB-4737-8603-52E19B8F1EAB}" dt="2025-04-16T19:08:21.026" v="1848" actId="14100"/>
          <ac:cxnSpMkLst>
            <pc:docMk/>
            <pc:sldMk cId="2835776421" sldId="256"/>
            <ac:cxnSpMk id="40" creationId="{49B95B63-6117-11D0-437D-FF8D8047E3D8}"/>
          </ac:cxnSpMkLst>
        </pc:cxnChg>
        <pc:cxnChg chg="mod">
          <ac:chgData name="Karie Nicholas" userId="8fec5f9d-41ef-468a-98a6-0720db5236ea" providerId="ADAL" clId="{54EE4601-05DB-4737-8603-52E19B8F1EAB}" dt="2025-04-16T19:02:25.281" v="1746" actId="1076"/>
          <ac:cxnSpMkLst>
            <pc:docMk/>
            <pc:sldMk cId="2835776421" sldId="256"/>
            <ac:cxnSpMk id="45" creationId="{620D4AB0-CFCF-8A4B-FA9C-08276DA6AE74}"/>
          </ac:cxnSpMkLst>
        </pc:cxnChg>
        <pc:cxnChg chg="mod">
          <ac:chgData name="Karie Nicholas" userId="8fec5f9d-41ef-468a-98a6-0720db5236ea" providerId="ADAL" clId="{54EE4601-05DB-4737-8603-52E19B8F1EAB}" dt="2025-04-23T17:45:58.634" v="2400" actId="208"/>
          <ac:cxnSpMkLst>
            <pc:docMk/>
            <pc:sldMk cId="2835776421" sldId="256"/>
            <ac:cxnSpMk id="48" creationId="{55BC4E80-EF93-B410-608A-0322E39E6E8E}"/>
          </ac:cxnSpMkLst>
        </pc:cxnChg>
        <pc:cxnChg chg="add mod">
          <ac:chgData name="Karie Nicholas" userId="8fec5f9d-41ef-468a-98a6-0720db5236ea" providerId="ADAL" clId="{54EE4601-05DB-4737-8603-52E19B8F1EAB}" dt="2025-04-23T17:34:02.543" v="2035" actId="1076"/>
          <ac:cxnSpMkLst>
            <pc:docMk/>
            <pc:sldMk cId="2835776421" sldId="256"/>
            <ac:cxnSpMk id="49" creationId="{A70D9673-F1FC-B610-635D-656B8BFB5CCD}"/>
          </ac:cxnSpMkLst>
        </pc:cxnChg>
        <pc:cxnChg chg="mod">
          <ac:chgData name="Karie Nicholas" userId="8fec5f9d-41ef-468a-98a6-0720db5236ea" providerId="ADAL" clId="{54EE4601-05DB-4737-8603-52E19B8F1EAB}" dt="2025-04-23T17:46:03.326" v="2401" actId="208"/>
          <ac:cxnSpMkLst>
            <pc:docMk/>
            <pc:sldMk cId="2835776421" sldId="256"/>
            <ac:cxnSpMk id="50" creationId="{5BBC694F-367C-0513-7D98-15BCFC360A0D}"/>
          </ac:cxnSpMkLst>
        </pc:cxnChg>
        <pc:cxnChg chg="mod">
          <ac:chgData name="Karie Nicholas" userId="8fec5f9d-41ef-468a-98a6-0720db5236ea" providerId="ADAL" clId="{54EE4601-05DB-4737-8603-52E19B8F1EAB}" dt="2025-04-16T19:01:24.059" v="1718" actId="14100"/>
          <ac:cxnSpMkLst>
            <pc:docMk/>
            <pc:sldMk cId="2835776421" sldId="256"/>
            <ac:cxnSpMk id="52" creationId="{FEEB38FB-4357-2E7F-4B1F-7CB5D459D066}"/>
          </ac:cxnSpMkLst>
        </pc:cxnChg>
        <pc:cxnChg chg="mod">
          <ac:chgData name="Karie Nicholas" userId="8fec5f9d-41ef-468a-98a6-0720db5236ea" providerId="ADAL" clId="{54EE4601-05DB-4737-8603-52E19B8F1EAB}" dt="2025-04-23T17:34:51.574" v="2102" actId="14100"/>
          <ac:cxnSpMkLst>
            <pc:docMk/>
            <pc:sldMk cId="2835776421" sldId="256"/>
            <ac:cxnSpMk id="54" creationId="{E6853F10-A507-DD0A-8941-62217836F494}"/>
          </ac:cxnSpMkLst>
        </pc:cxnChg>
        <pc:cxnChg chg="mod">
          <ac:chgData name="Karie Nicholas" userId="8fec5f9d-41ef-468a-98a6-0720db5236ea" providerId="ADAL" clId="{54EE4601-05DB-4737-8603-52E19B8F1EAB}" dt="2025-04-23T17:34:06.862" v="2037" actId="1076"/>
          <ac:cxnSpMkLst>
            <pc:docMk/>
            <pc:sldMk cId="2835776421" sldId="256"/>
            <ac:cxnSpMk id="55" creationId="{FEDEA903-1D1E-3E47-2774-56BDC940D2BE}"/>
          </ac:cxnSpMkLst>
        </pc:cxnChg>
        <pc:cxnChg chg="mod">
          <ac:chgData name="Karie Nicholas" userId="8fec5f9d-41ef-468a-98a6-0720db5236ea" providerId="ADAL" clId="{54EE4601-05DB-4737-8603-52E19B8F1EAB}" dt="2025-04-23T17:45:48.703" v="2399" actId="208"/>
          <ac:cxnSpMkLst>
            <pc:docMk/>
            <pc:sldMk cId="2835776421" sldId="256"/>
            <ac:cxnSpMk id="58" creationId="{E0F63AAD-4964-3D1D-2E70-A774C149FD2C}"/>
          </ac:cxnSpMkLst>
        </pc:cxnChg>
        <pc:cxnChg chg="mod">
          <ac:chgData name="Karie Nicholas" userId="8fec5f9d-41ef-468a-98a6-0720db5236ea" providerId="ADAL" clId="{54EE4601-05DB-4737-8603-52E19B8F1EAB}" dt="2025-04-23T17:48:35.424" v="2408" actId="14100"/>
          <ac:cxnSpMkLst>
            <pc:docMk/>
            <pc:sldMk cId="2835776421" sldId="256"/>
            <ac:cxnSpMk id="60" creationId="{1CD17D5E-666A-E71C-762B-FC046B470AF4}"/>
          </ac:cxnSpMkLst>
        </pc:cxnChg>
        <pc:cxnChg chg="mod">
          <ac:chgData name="Karie Nicholas" userId="8fec5f9d-41ef-468a-98a6-0720db5236ea" providerId="ADAL" clId="{54EE4601-05DB-4737-8603-52E19B8F1EAB}" dt="2025-04-16T19:01:21.675" v="1717" actId="14100"/>
          <ac:cxnSpMkLst>
            <pc:docMk/>
            <pc:sldMk cId="2835776421" sldId="256"/>
            <ac:cxnSpMk id="62" creationId="{A117C8B5-0236-507D-687E-9871E1351A89}"/>
          </ac:cxnSpMkLst>
        </pc:cxnChg>
        <pc:cxnChg chg="add mod">
          <ac:chgData name="Karie Nicholas" userId="8fec5f9d-41ef-468a-98a6-0720db5236ea" providerId="ADAL" clId="{54EE4601-05DB-4737-8603-52E19B8F1EAB}" dt="2025-04-23T17:38:09.150" v="2231" actId="14100"/>
          <ac:cxnSpMkLst>
            <pc:docMk/>
            <pc:sldMk cId="2835776421" sldId="256"/>
            <ac:cxnSpMk id="63" creationId="{28C75F09-6958-5B1E-A704-C67FDDF0ECF5}"/>
          </ac:cxnSpMkLst>
        </pc:cxnChg>
        <pc:cxnChg chg="mod">
          <ac:chgData name="Karie Nicholas" userId="8fec5f9d-41ef-468a-98a6-0720db5236ea" providerId="ADAL" clId="{54EE4601-05DB-4737-8603-52E19B8F1EAB}" dt="2025-04-16T18:52:44.260" v="1477" actId="14100"/>
          <ac:cxnSpMkLst>
            <pc:docMk/>
            <pc:sldMk cId="2835776421" sldId="256"/>
            <ac:cxnSpMk id="66" creationId="{CE6270FC-52E2-1785-B824-57B474F6E0B0}"/>
          </ac:cxnSpMkLst>
        </pc:cxnChg>
        <pc:cxnChg chg="add mod">
          <ac:chgData name="Karie Nicholas" userId="8fec5f9d-41ef-468a-98a6-0720db5236ea" providerId="ADAL" clId="{54EE4601-05DB-4737-8603-52E19B8F1EAB}" dt="2025-04-23T17:38:11.463" v="2232" actId="14100"/>
          <ac:cxnSpMkLst>
            <pc:docMk/>
            <pc:sldMk cId="2835776421" sldId="256"/>
            <ac:cxnSpMk id="67" creationId="{E43A295E-C0D1-7781-7273-C3AD96E7AA9F}"/>
          </ac:cxnSpMkLst>
        </pc:cxnChg>
        <pc:cxnChg chg="mod">
          <ac:chgData name="Karie Nicholas" userId="8fec5f9d-41ef-468a-98a6-0720db5236ea" providerId="ADAL" clId="{54EE4601-05DB-4737-8603-52E19B8F1EAB}" dt="2025-04-23T17:46:08.859" v="2402" actId="208"/>
          <ac:cxnSpMkLst>
            <pc:docMk/>
            <pc:sldMk cId="2835776421" sldId="256"/>
            <ac:cxnSpMk id="68" creationId="{16F59EA0-132F-CA9B-576E-69A82359C302}"/>
          </ac:cxnSpMkLst>
        </pc:cxnChg>
        <pc:cxnChg chg="mod">
          <ac:chgData name="Karie Nicholas" userId="8fec5f9d-41ef-468a-98a6-0720db5236ea" providerId="ADAL" clId="{54EE4601-05DB-4737-8603-52E19B8F1EAB}" dt="2025-04-23T17:47:08.932" v="2405" actId="208"/>
          <ac:cxnSpMkLst>
            <pc:docMk/>
            <pc:sldMk cId="2835776421" sldId="256"/>
            <ac:cxnSpMk id="72" creationId="{639C2F29-F172-1EDC-35E6-357821DAE191}"/>
          </ac:cxnSpMkLst>
        </pc:cxnChg>
        <pc:cxnChg chg="mod">
          <ac:chgData name="Karie Nicholas" userId="8fec5f9d-41ef-468a-98a6-0720db5236ea" providerId="ADAL" clId="{54EE4601-05DB-4737-8603-52E19B8F1EAB}" dt="2025-04-16T18:52:46.721" v="1478" actId="14100"/>
          <ac:cxnSpMkLst>
            <pc:docMk/>
            <pc:sldMk cId="2835776421" sldId="256"/>
            <ac:cxnSpMk id="74" creationId="{E63209F7-05DE-5468-E7C7-12A5568476D0}"/>
          </ac:cxnSpMkLst>
        </pc:cxnChg>
        <pc:cxnChg chg="add mod">
          <ac:chgData name="Karie Nicholas" userId="8fec5f9d-41ef-468a-98a6-0720db5236ea" providerId="ADAL" clId="{54EE4601-05DB-4737-8603-52E19B8F1EAB}" dt="2025-04-16T18:55:50.754" v="1497" actId="14100"/>
          <ac:cxnSpMkLst>
            <pc:docMk/>
            <pc:sldMk cId="2835776421" sldId="256"/>
            <ac:cxnSpMk id="77" creationId="{689C3132-2A67-2F72-1F21-C24E5B5ED753}"/>
          </ac:cxnSpMkLst>
        </pc:cxnChg>
        <pc:cxnChg chg="add mod">
          <ac:chgData name="Karie Nicholas" userId="8fec5f9d-41ef-468a-98a6-0720db5236ea" providerId="ADAL" clId="{54EE4601-05DB-4737-8603-52E19B8F1EAB}" dt="2025-04-23T17:39:13.047" v="2272" actId="14100"/>
          <ac:cxnSpMkLst>
            <pc:docMk/>
            <pc:sldMk cId="2835776421" sldId="256"/>
            <ac:cxnSpMk id="78" creationId="{E4F4441C-37E1-C31F-AECD-EC7973A80843}"/>
          </ac:cxnSpMkLst>
        </pc:cxnChg>
        <pc:cxnChg chg="add mod">
          <ac:chgData name="Karie Nicholas" userId="8fec5f9d-41ef-468a-98a6-0720db5236ea" providerId="ADAL" clId="{54EE4601-05DB-4737-8603-52E19B8F1EAB}" dt="2025-04-16T19:00:19.540" v="1707" actId="1076"/>
          <ac:cxnSpMkLst>
            <pc:docMk/>
            <pc:sldMk cId="2835776421" sldId="256"/>
            <ac:cxnSpMk id="82" creationId="{6D05301C-806A-E8E7-01FE-93C6E072A6A7}"/>
          </ac:cxnSpMkLst>
        </pc:cxnChg>
        <pc:cxnChg chg="add mod">
          <ac:chgData name="Karie Nicholas" userId="8fec5f9d-41ef-468a-98a6-0720db5236ea" providerId="ADAL" clId="{54EE4601-05DB-4737-8603-52E19B8F1EAB}" dt="2025-04-16T19:00:45.368" v="1712" actId="14100"/>
          <ac:cxnSpMkLst>
            <pc:docMk/>
            <pc:sldMk cId="2835776421" sldId="256"/>
            <ac:cxnSpMk id="83" creationId="{D77DA06D-A730-2FC0-3D5C-3B7980FE0EAF}"/>
          </ac:cxnSpMkLst>
        </pc:cxnChg>
        <pc:cxnChg chg="add mod">
          <ac:chgData name="Karie Nicholas" userId="8fec5f9d-41ef-468a-98a6-0720db5236ea" providerId="ADAL" clId="{54EE4601-05DB-4737-8603-52E19B8F1EAB}" dt="2025-04-16T19:00:33.667" v="1711" actId="1076"/>
          <ac:cxnSpMkLst>
            <pc:docMk/>
            <pc:sldMk cId="2835776421" sldId="256"/>
            <ac:cxnSpMk id="86" creationId="{45079E54-83D2-CD9A-B78E-6EE78B2C7A7E}"/>
          </ac:cxnSpMkLst>
        </pc:cxnChg>
        <pc:cxnChg chg="add mod">
          <ac:chgData name="Karie Nicholas" userId="8fec5f9d-41ef-468a-98a6-0720db5236ea" providerId="ADAL" clId="{54EE4601-05DB-4737-8603-52E19B8F1EAB}" dt="2025-04-16T19:00:54.753" v="1714" actId="1076"/>
          <ac:cxnSpMkLst>
            <pc:docMk/>
            <pc:sldMk cId="2835776421" sldId="256"/>
            <ac:cxnSpMk id="89" creationId="{0C5A66DC-50B7-685A-CE28-9E126A7BFBB7}"/>
          </ac:cxnSpMkLst>
        </pc:cxnChg>
        <pc:cxnChg chg="add mod">
          <ac:chgData name="Karie Nicholas" userId="8fec5f9d-41ef-468a-98a6-0720db5236ea" providerId="ADAL" clId="{54EE4601-05DB-4737-8603-52E19B8F1EAB}" dt="2025-04-16T19:02:52.260" v="1751" actId="14100"/>
          <ac:cxnSpMkLst>
            <pc:docMk/>
            <pc:sldMk cId="2835776421" sldId="256"/>
            <ac:cxnSpMk id="93" creationId="{C8A4E1A7-C763-0C73-6E92-002550848040}"/>
          </ac:cxnSpMkLst>
        </pc:cxnChg>
        <pc:cxnChg chg="add mod">
          <ac:chgData name="Karie Nicholas" userId="8fec5f9d-41ef-468a-98a6-0720db5236ea" providerId="ADAL" clId="{54EE4601-05DB-4737-8603-52E19B8F1EAB}" dt="2025-04-16T19:07:16.346" v="1841" actId="14100"/>
          <ac:cxnSpMkLst>
            <pc:docMk/>
            <pc:sldMk cId="2835776421" sldId="256"/>
            <ac:cxnSpMk id="102" creationId="{79125B78-A62F-839A-3C0B-504BAC3F3C3F}"/>
          </ac:cxnSpMkLst>
        </pc:cxnChg>
        <pc:cxnChg chg="add mod">
          <ac:chgData name="Karie Nicholas" userId="8fec5f9d-41ef-468a-98a6-0720db5236ea" providerId="ADAL" clId="{54EE4601-05DB-4737-8603-52E19B8F1EAB}" dt="2025-04-16T19:07:24.584" v="1843" actId="1076"/>
          <ac:cxnSpMkLst>
            <pc:docMk/>
            <pc:sldMk cId="2835776421" sldId="256"/>
            <ac:cxnSpMk id="107" creationId="{735620E1-A735-57D6-7A0B-63F9EDADA349}"/>
          </ac:cxnSpMkLst>
        </pc:cxnChg>
        <pc:cxnChg chg="add mod">
          <ac:chgData name="Karie Nicholas" userId="8fec5f9d-41ef-468a-98a6-0720db5236ea" providerId="ADAL" clId="{54EE4601-05DB-4737-8603-52E19B8F1EAB}" dt="2025-04-16T19:08:36.092" v="1851" actId="14100"/>
          <ac:cxnSpMkLst>
            <pc:docMk/>
            <pc:sldMk cId="2835776421" sldId="256"/>
            <ac:cxnSpMk id="112" creationId="{EF269FB4-55E8-A384-9CC0-9DA63248D42E}"/>
          </ac:cxnSpMkLst>
        </pc:cxnChg>
        <pc:cxnChg chg="add mod">
          <ac:chgData name="Karie Nicholas" userId="8fec5f9d-41ef-468a-98a6-0720db5236ea" providerId="ADAL" clId="{54EE4601-05DB-4737-8603-52E19B8F1EAB}" dt="2025-04-16T19:08:49.509" v="1854" actId="14100"/>
          <ac:cxnSpMkLst>
            <pc:docMk/>
            <pc:sldMk cId="2835776421" sldId="256"/>
            <ac:cxnSpMk id="114" creationId="{AB2A7993-20B3-450C-3BE9-F26A97492C84}"/>
          </ac:cxnSpMkLst>
        </pc:cxnChg>
        <pc:cxnChg chg="add mod">
          <ac:chgData name="Karie Nicholas" userId="8fec5f9d-41ef-468a-98a6-0720db5236ea" providerId="ADAL" clId="{54EE4601-05DB-4737-8603-52E19B8F1EAB}" dt="2025-04-16T19:08:56.975" v="1857" actId="14100"/>
          <ac:cxnSpMkLst>
            <pc:docMk/>
            <pc:sldMk cId="2835776421" sldId="256"/>
            <ac:cxnSpMk id="116" creationId="{70A23386-4202-B29E-7337-950B53BD0866}"/>
          </ac:cxnSpMkLst>
        </pc:cxnChg>
      </pc:sldChg>
      <pc:sldChg chg="addSp modSp add mod">
        <pc:chgData name="Karie Nicholas" userId="8fec5f9d-41ef-468a-98a6-0720db5236ea" providerId="ADAL" clId="{54EE4601-05DB-4737-8603-52E19B8F1EAB}" dt="2025-04-23T17:51:53.226" v="2419" actId="207"/>
        <pc:sldMkLst>
          <pc:docMk/>
          <pc:sldMk cId="1600640459" sldId="257"/>
        </pc:sldMkLst>
        <pc:spChg chg="add mod">
          <ac:chgData name="Karie Nicholas" userId="8fec5f9d-41ef-468a-98a6-0720db5236ea" providerId="ADAL" clId="{54EE4601-05DB-4737-8603-52E19B8F1EAB}" dt="2025-04-23T17:50:44.484" v="2417" actId="1076"/>
          <ac:spMkLst>
            <pc:docMk/>
            <pc:sldMk cId="1600640459" sldId="257"/>
            <ac:spMk id="3" creationId="{4D86CC22-33FE-AB6A-A8B8-714B852426F6}"/>
          </ac:spMkLst>
        </pc:spChg>
        <pc:spChg chg="mod">
          <ac:chgData name="Karie Nicholas" userId="8fec5f9d-41ef-468a-98a6-0720db5236ea" providerId="ADAL" clId="{54EE4601-05DB-4737-8603-52E19B8F1EAB}" dt="2025-04-23T17:51:53.226" v="2419" actId="207"/>
          <ac:spMkLst>
            <pc:docMk/>
            <pc:sldMk cId="1600640459" sldId="257"/>
            <ac:spMk id="12" creationId="{F0245E82-32BD-714D-5655-463DA0F079BD}"/>
          </ac:spMkLst>
        </pc:spChg>
        <pc:spChg chg="add mod">
          <ac:chgData name="Karie Nicholas" userId="8fec5f9d-41ef-468a-98a6-0720db5236ea" providerId="ADAL" clId="{54EE4601-05DB-4737-8603-52E19B8F1EAB}" dt="2025-04-23T17:50:35.751" v="2416" actId="1076"/>
          <ac:spMkLst>
            <pc:docMk/>
            <pc:sldMk cId="1600640459" sldId="257"/>
            <ac:spMk id="13" creationId="{864AE57F-B475-70F5-DEBA-60098131D1B7}"/>
          </ac:spMkLst>
        </pc:spChg>
        <pc:spChg chg="mod">
          <ac:chgData name="Karie Nicholas" userId="8fec5f9d-41ef-468a-98a6-0720db5236ea" providerId="ADAL" clId="{54EE4601-05DB-4737-8603-52E19B8F1EAB}" dt="2025-04-23T17:51:42.200" v="2418" actId="207"/>
          <ac:spMkLst>
            <pc:docMk/>
            <pc:sldMk cId="1600640459" sldId="257"/>
            <ac:spMk id="99" creationId="{DEA6EBF1-EC08-4E23-24E7-E5DF0D765EB5}"/>
          </ac:spMkLst>
        </pc:spChg>
      </pc:sldChg>
    </pc:docChg>
  </pc:docChgLst>
  <pc:docChgLst>
    <pc:chgData name="Karie Nicholas" userId="8fec5f9d-41ef-468a-98a6-0720db5236ea" providerId="ADAL" clId="{80DAF347-FB80-4C52-B495-62CF13A0A72D}"/>
    <pc:docChg chg="modSld">
      <pc:chgData name="Karie Nicholas" userId="8fec5f9d-41ef-468a-98a6-0720db5236ea" providerId="ADAL" clId="{80DAF347-FB80-4C52-B495-62CF13A0A72D}" dt="2025-06-24T04:04:48.929" v="7" actId="207"/>
      <pc:docMkLst>
        <pc:docMk/>
      </pc:docMkLst>
      <pc:sldChg chg="modSp mod">
        <pc:chgData name="Karie Nicholas" userId="8fec5f9d-41ef-468a-98a6-0720db5236ea" providerId="ADAL" clId="{80DAF347-FB80-4C52-B495-62CF13A0A72D}" dt="2025-06-24T04:04:48.929" v="7" actId="207"/>
        <pc:sldMkLst>
          <pc:docMk/>
          <pc:sldMk cId="2835776421" sldId="256"/>
        </pc:sldMkLst>
        <pc:spChg chg="mod">
          <ac:chgData name="Karie Nicholas" userId="8fec5f9d-41ef-468a-98a6-0720db5236ea" providerId="ADAL" clId="{80DAF347-FB80-4C52-B495-62CF13A0A72D}" dt="2025-06-24T04:04:03.144" v="0" actId="207"/>
          <ac:spMkLst>
            <pc:docMk/>
            <pc:sldMk cId="2835776421" sldId="256"/>
            <ac:spMk id="12" creationId="{DC8D6731-5DFB-3350-ACF0-51CB5CAE2CE3}"/>
          </ac:spMkLst>
        </pc:spChg>
        <pc:spChg chg="mod">
          <ac:chgData name="Karie Nicholas" userId="8fec5f9d-41ef-468a-98a6-0720db5236ea" providerId="ADAL" clId="{80DAF347-FB80-4C52-B495-62CF13A0A72D}" dt="2025-06-24T04:04:48.929" v="7" actId="207"/>
          <ac:spMkLst>
            <pc:docMk/>
            <pc:sldMk cId="2835776421" sldId="256"/>
            <ac:spMk id="99" creationId="{6BD6D529-FBD7-A60B-0003-1CADB85FE918}"/>
          </ac:spMkLst>
        </pc:spChg>
        <pc:cxnChg chg="mod">
          <ac:chgData name="Karie Nicholas" userId="8fec5f9d-41ef-468a-98a6-0720db5236ea" providerId="ADAL" clId="{80DAF347-FB80-4C52-B495-62CF13A0A72D}" dt="2025-06-24T04:04:26.802" v="2" actId="208"/>
          <ac:cxnSpMkLst>
            <pc:docMk/>
            <pc:sldMk cId="2835776421" sldId="256"/>
            <ac:cxnSpMk id="38" creationId="{23C26806-F1F2-9042-20F4-907F713F42B4}"/>
          </ac:cxnSpMkLst>
        </pc:cxnChg>
        <pc:cxnChg chg="mod">
          <ac:chgData name="Karie Nicholas" userId="8fec5f9d-41ef-468a-98a6-0720db5236ea" providerId="ADAL" clId="{80DAF347-FB80-4C52-B495-62CF13A0A72D}" dt="2025-06-24T04:04:40.328" v="5" actId="208"/>
          <ac:cxnSpMkLst>
            <pc:docMk/>
            <pc:sldMk cId="2835776421" sldId="256"/>
            <ac:cxnSpMk id="48" creationId="{55BC4E80-EF93-B410-608A-0322E39E6E8E}"/>
          </ac:cxnSpMkLst>
        </pc:cxnChg>
        <pc:cxnChg chg="mod">
          <ac:chgData name="Karie Nicholas" userId="8fec5f9d-41ef-468a-98a6-0720db5236ea" providerId="ADAL" clId="{80DAF347-FB80-4C52-B495-62CF13A0A72D}" dt="2025-06-24T04:04:36.382" v="4" actId="208"/>
          <ac:cxnSpMkLst>
            <pc:docMk/>
            <pc:sldMk cId="2835776421" sldId="256"/>
            <ac:cxnSpMk id="50" creationId="{5BBC694F-367C-0513-7D98-15BCFC360A0D}"/>
          </ac:cxnSpMkLst>
        </pc:cxnChg>
        <pc:cxnChg chg="mod">
          <ac:chgData name="Karie Nicholas" userId="8fec5f9d-41ef-468a-98a6-0720db5236ea" providerId="ADAL" clId="{80DAF347-FB80-4C52-B495-62CF13A0A72D}" dt="2025-06-24T04:04:44.706" v="6" actId="208"/>
          <ac:cxnSpMkLst>
            <pc:docMk/>
            <pc:sldMk cId="2835776421" sldId="256"/>
            <ac:cxnSpMk id="58" creationId="{E0F63AAD-4964-3D1D-2E70-A774C149FD2C}"/>
          </ac:cxnSpMkLst>
        </pc:cxnChg>
        <pc:cxnChg chg="mod">
          <ac:chgData name="Karie Nicholas" userId="8fec5f9d-41ef-468a-98a6-0720db5236ea" providerId="ADAL" clId="{80DAF347-FB80-4C52-B495-62CF13A0A72D}" dt="2025-06-24T04:04:31.868" v="3" actId="208"/>
          <ac:cxnSpMkLst>
            <pc:docMk/>
            <pc:sldMk cId="2835776421" sldId="256"/>
            <ac:cxnSpMk id="68" creationId="{16F59EA0-132F-CA9B-576E-69A82359C302}"/>
          </ac:cxnSpMkLst>
        </pc:cxnChg>
        <pc:cxnChg chg="mod">
          <ac:chgData name="Karie Nicholas" userId="8fec5f9d-41ef-468a-98a6-0720db5236ea" providerId="ADAL" clId="{80DAF347-FB80-4C52-B495-62CF13A0A72D}" dt="2025-06-24T04:04:20.871" v="1" actId="208"/>
          <ac:cxnSpMkLst>
            <pc:docMk/>
            <pc:sldMk cId="2835776421" sldId="256"/>
            <ac:cxnSpMk id="72" creationId="{639C2F29-F172-1EDC-35E6-357821DAE19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BD73D-1B69-9FCA-E83A-AC493D6DB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8CD540-7B06-BE65-5437-124C34FD4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1C16-5E63-34CF-A5E1-DDBA3110A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5A8CA-0AAE-B677-B2E1-5DF69CA05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EC332-C39D-6411-1F0C-4A873008F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6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C382-DEA7-DA85-50C9-E66DF93E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0504B-AC54-8E19-9F6D-7C14B446E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1771D-B6AA-E07C-4E3F-4BA0A6281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254A0-5EC0-D815-9368-DF4F19320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E15F1-F6DE-5433-F217-0D4B8D8E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6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882FF9-BD4F-8301-2C39-5C196226F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729CF-A3D3-E378-CA82-6227176BE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21A7D-BC1A-E1E2-3761-CF88CAB4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3AD3-7435-0A05-F9D8-B86E4E8D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0802F-9D88-DB42-5968-238C06DDB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8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B538-38F8-5934-3F67-C968C2FD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0E78A-5197-F0F4-2A19-EB4B5682D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72896-F3B0-11DC-02B4-01329868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63FFE-323B-77BE-B8E8-8A092C90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C95-38C3-17B2-E08F-F6E33B99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9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E1FB-A935-46CD-5C5F-15189D250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DFC99-920A-622B-A9E5-1DB43C8A6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9846F-5732-2619-88D0-58C0AFECB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C1234-9526-F58F-992D-192597C49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BE3B5-3286-C77C-C1B8-A3908388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4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69EB3-0DE3-74FF-D1AD-8B835EC6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E04A9-8CCF-7546-BF3F-2F608C9A72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A601E-B542-15A7-4D05-8D0CB97FA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8ADCA-A9D2-403A-64C0-66D84CFA1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6D784-ABAC-7D6A-DED0-D0A267B7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C1826-440F-12FC-F3A5-FEAF58E5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6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1DA-B77D-B32F-034B-08415D239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3A836-C3FB-A252-CC85-B1F67C55B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24CA6-0B82-F96E-EA71-D8CE6CC59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06A317-01D6-1700-1093-A1A65C47E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97D597-AA4E-7712-0045-21A5D5378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E1AF69-7A8F-2C1E-AB8D-0FC89281F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4B8725-6F1F-4C87-71F5-893B9C09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FFE59D-620B-F89F-A25F-E4E86724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2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D42C-047F-F496-3E0D-775ACAB6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1F496-AF9A-FF98-B1C5-012BDF635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A1E6D4-1F16-9810-23A2-A8924019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7B0AF-6BA9-AC32-D770-3046D9324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4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297F66-6672-C2AC-3F4A-133139D6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E0B276-5270-DCF5-AC16-F12470B43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55DA8-0971-6CFF-AD0A-91B2B8A2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9FF5C-BF4D-CEA8-95E4-381907C2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F0E71-F1EC-416C-3F29-A2CC96950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8F797C-057D-E8C4-964D-316643FBE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A911C-40DE-4CEA-A7BC-9397A3F0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BB757-EE67-C715-52F8-84015A867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43C43-2161-DD15-5DDF-A4043B03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3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89621-19D1-DF19-74FC-44AE19E9F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8659B7-3040-AEE8-5507-739FC5B3E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A8EF2-9338-BA30-3E5F-4E45468AE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3AF0E-07EC-372E-5A3D-3A379AC1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C5FE9-8B13-4128-F7DA-42B0D8BAC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FB5B7-467A-2DFA-AB6E-9493C858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4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F3E0F8-B9BF-C459-46A7-009EFFC56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1C175-0F0B-F951-F43B-8BEB7B504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BBA5F-4245-E940-915C-396AE0F16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EFFF2F-9B70-4801-81E7-20E80EBA967C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8D7B5-367B-2B4C-35AF-C9120E87B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23C28-0EF6-D897-12D4-94525DE3F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8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ECB7FAD-9938-C158-7FE9-64D7F6612ED1}"/>
              </a:ext>
            </a:extLst>
          </p:cNvPr>
          <p:cNvSpPr/>
          <p:nvPr/>
        </p:nvSpPr>
        <p:spPr>
          <a:xfrm>
            <a:off x="559724" y="0"/>
            <a:ext cx="11632276" cy="6683433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E59094-919D-4322-D903-E5D56444B134}"/>
              </a:ext>
            </a:extLst>
          </p:cNvPr>
          <p:cNvSpPr/>
          <p:nvPr/>
        </p:nvSpPr>
        <p:spPr>
          <a:xfrm>
            <a:off x="499105" y="586985"/>
            <a:ext cx="9398923" cy="5439295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F625EA-CE6D-DBCD-A333-9E14B5330A5D}"/>
              </a:ext>
            </a:extLst>
          </p:cNvPr>
          <p:cNvSpPr/>
          <p:nvPr/>
        </p:nvSpPr>
        <p:spPr>
          <a:xfrm>
            <a:off x="583362" y="1079732"/>
            <a:ext cx="6062749" cy="4475019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17866A9F-6E8F-1214-1C2E-9F96E5059D4B}"/>
              </a:ext>
            </a:extLst>
          </p:cNvPr>
          <p:cNvSpPr/>
          <p:nvPr/>
        </p:nvSpPr>
        <p:spPr>
          <a:xfrm>
            <a:off x="1257993" y="5885411"/>
            <a:ext cx="5070763" cy="972589"/>
          </a:xfrm>
          <a:prstGeom prst="curved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212C5701-52B4-6396-092C-F1950094C13F}"/>
              </a:ext>
            </a:extLst>
          </p:cNvPr>
          <p:cNvSpPr/>
          <p:nvPr/>
        </p:nvSpPr>
        <p:spPr>
          <a:xfrm flipV="1">
            <a:off x="6395258" y="5717773"/>
            <a:ext cx="4217324" cy="1036320"/>
          </a:xfrm>
          <a:prstGeom prst="curved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D7DD14-D5A7-8231-32F5-CAF6D9BC4B4B}"/>
              </a:ext>
            </a:extLst>
          </p:cNvPr>
          <p:cNvSpPr txBox="1"/>
          <p:nvPr/>
        </p:nvSpPr>
        <p:spPr>
          <a:xfrm>
            <a:off x="2432858" y="1278775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Control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B3948A-0D31-CBF0-3DFD-CFC56DA06629}"/>
              </a:ext>
            </a:extLst>
          </p:cNvPr>
          <p:cNvSpPr txBox="1"/>
          <p:nvPr/>
        </p:nvSpPr>
        <p:spPr>
          <a:xfrm>
            <a:off x="4314305" y="653930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Influence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1FA53C-F531-6C22-6D6B-E866E89DD10F}"/>
              </a:ext>
            </a:extLst>
          </p:cNvPr>
          <p:cNvSpPr txBox="1"/>
          <p:nvPr/>
        </p:nvSpPr>
        <p:spPr>
          <a:xfrm>
            <a:off x="5364479" y="53578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Interest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C8D6731-5DFB-3350-ACF0-51CB5CAE2CE3}"/>
              </a:ext>
            </a:extLst>
          </p:cNvPr>
          <p:cNvSpPr/>
          <p:nvPr/>
        </p:nvSpPr>
        <p:spPr>
          <a:xfrm>
            <a:off x="909316" y="1706340"/>
            <a:ext cx="3001093" cy="7364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Activities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chemeClr val="bg1"/>
                </a:solidFill>
              </a:rPr>
              <a:t>Heat pump distribution program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chemeClr val="bg1"/>
                </a:solidFill>
              </a:rPr>
              <a:t>Education and training program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chemeClr val="bg1"/>
                </a:solidFill>
              </a:rPr>
              <a:t>Informational materials development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A67C0BB-AF5A-A374-5427-4128BAECA120}"/>
              </a:ext>
            </a:extLst>
          </p:cNvPr>
          <p:cNvSpPr/>
          <p:nvPr/>
        </p:nvSpPr>
        <p:spPr>
          <a:xfrm>
            <a:off x="883339" y="2698942"/>
            <a:ext cx="3486148" cy="69787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Outputs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Heat pumps distributed (#)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promotional items(#)/Individuals attended training (#)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Number of people receiving materials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910EADC-1B65-B161-2485-FAFB7E3617A8}"/>
              </a:ext>
            </a:extLst>
          </p:cNvPr>
          <p:cNvSpPr/>
          <p:nvPr/>
        </p:nvSpPr>
        <p:spPr>
          <a:xfrm>
            <a:off x="929293" y="3671391"/>
            <a:ext cx="3152451" cy="81493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Tailored Products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Materials for heat pump use and risk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Presentations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Educational materials for risk </a:t>
            </a:r>
          </a:p>
          <a:p>
            <a:r>
              <a:rPr lang="en-US" sz="1000" dirty="0"/>
              <a:t>* All in English and Spanish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30FC00E-5B5A-7078-2515-BAEEFE3D8BAC}"/>
              </a:ext>
            </a:extLst>
          </p:cNvPr>
          <p:cNvSpPr/>
          <p:nvPr/>
        </p:nvSpPr>
        <p:spPr>
          <a:xfrm>
            <a:off x="929293" y="4728978"/>
            <a:ext cx="3455491" cy="69787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Distribution</a:t>
            </a:r>
          </a:p>
          <a:p>
            <a:pPr marL="228600" indent="-228600">
              <a:buAutoNum type="arabicPeriod"/>
            </a:pPr>
            <a:r>
              <a:rPr lang="en-US" sz="1000" dirty="0"/>
              <a:t>CAC outreach, TCAT outreach</a:t>
            </a:r>
          </a:p>
          <a:p>
            <a:pPr marL="228600" indent="-228600">
              <a:buAutoNum type="arabicPeriod"/>
            </a:pPr>
            <a:r>
              <a:rPr lang="en-US" sz="1000" dirty="0"/>
              <a:t>Community groups outreach</a:t>
            </a:r>
          </a:p>
          <a:p>
            <a:pPr marL="228600" indent="-228600">
              <a:buAutoNum type="arabicPeriod"/>
            </a:pPr>
            <a:r>
              <a:rPr lang="en-US" sz="1000" dirty="0"/>
              <a:t>Community groups, website, social media, newsletter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E4481FF-4D3B-27D3-98BF-9B7161475E1B}"/>
              </a:ext>
            </a:extLst>
          </p:cNvPr>
          <p:cNvSpPr/>
          <p:nvPr/>
        </p:nvSpPr>
        <p:spPr>
          <a:xfrm>
            <a:off x="4327796" y="1100656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TCAT provides individual support for heat pump operation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E30FD53-F0F4-4950-4D4A-1F61024A95AB}"/>
              </a:ext>
            </a:extLst>
          </p:cNvPr>
          <p:cNvSpPr/>
          <p:nvPr/>
        </p:nvSpPr>
        <p:spPr>
          <a:xfrm>
            <a:off x="5231612" y="4162971"/>
            <a:ext cx="110578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Individuals are eligible and interested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9CFD5CF-CBD0-31EA-1178-F9BEA7CAFE0A}"/>
              </a:ext>
            </a:extLst>
          </p:cNvPr>
          <p:cNvSpPr/>
          <p:nvPr/>
        </p:nvSpPr>
        <p:spPr>
          <a:xfrm>
            <a:off x="5110206" y="5033619"/>
            <a:ext cx="1181284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People who are eligible know about the program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7F71B09-13E0-C2D0-3E83-7FCC89CC6BD1}"/>
              </a:ext>
            </a:extLst>
          </p:cNvPr>
          <p:cNvSpPr/>
          <p:nvPr/>
        </p:nvSpPr>
        <p:spPr>
          <a:xfrm>
            <a:off x="8448502" y="2094911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Long Term</a:t>
            </a:r>
          </a:p>
          <a:p>
            <a:pPr algn="ctr"/>
            <a:r>
              <a:rPr lang="en-US" sz="1000" dirty="0"/>
              <a:t>Individuals understand how to use heat pumps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3F74473-1F2C-F589-3210-023368ED460C}"/>
              </a:ext>
            </a:extLst>
          </p:cNvPr>
          <p:cNvSpPr/>
          <p:nvPr/>
        </p:nvSpPr>
        <p:spPr>
          <a:xfrm>
            <a:off x="8720218" y="3044675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 have heat haven available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2AFCAF7-8BC4-CD29-7F8A-58003671C8EC}"/>
              </a:ext>
            </a:extLst>
          </p:cNvPr>
          <p:cNvSpPr/>
          <p:nvPr/>
        </p:nvSpPr>
        <p:spPr>
          <a:xfrm>
            <a:off x="10372898" y="1696615"/>
            <a:ext cx="13688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Impact</a:t>
            </a:r>
          </a:p>
          <a:p>
            <a:pPr algn="ctr"/>
            <a:r>
              <a:rPr lang="en-US" sz="1000" dirty="0"/>
              <a:t>Reduction in individuals exposed to extreme heat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334A0B0-70FB-4E9B-07C5-7560B5763C07}"/>
              </a:ext>
            </a:extLst>
          </p:cNvPr>
          <p:cNvCxnSpPr>
            <a:cxnSpLocks/>
          </p:cNvCxnSpPr>
          <p:nvPr/>
        </p:nvCxnSpPr>
        <p:spPr>
          <a:xfrm flipV="1">
            <a:off x="3833804" y="1760133"/>
            <a:ext cx="480501" cy="3415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05D5F0D-8DE0-BF3D-C6E8-B7B87892F1FE}"/>
              </a:ext>
            </a:extLst>
          </p:cNvPr>
          <p:cNvCxnSpPr>
            <a:cxnSpLocks/>
          </p:cNvCxnSpPr>
          <p:nvPr/>
        </p:nvCxnSpPr>
        <p:spPr>
          <a:xfrm flipH="1">
            <a:off x="7037862" y="2694338"/>
            <a:ext cx="1368508" cy="2833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76043E7-61B3-7F7B-DF06-D8B54396C831}"/>
              </a:ext>
            </a:extLst>
          </p:cNvPr>
          <p:cNvCxnSpPr>
            <a:cxnSpLocks/>
          </p:cNvCxnSpPr>
          <p:nvPr/>
        </p:nvCxnSpPr>
        <p:spPr>
          <a:xfrm>
            <a:off x="4355326" y="3124787"/>
            <a:ext cx="1346587" cy="2279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0F0BB30-8B42-581E-7AF3-4151BDC9D395}"/>
              </a:ext>
            </a:extLst>
          </p:cNvPr>
          <p:cNvCxnSpPr>
            <a:cxnSpLocks/>
          </p:cNvCxnSpPr>
          <p:nvPr/>
        </p:nvCxnSpPr>
        <p:spPr>
          <a:xfrm flipV="1">
            <a:off x="5750896" y="4822448"/>
            <a:ext cx="0" cy="271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3C26806-F1F2-9042-20F4-907F713F42B4}"/>
              </a:ext>
            </a:extLst>
          </p:cNvPr>
          <p:cNvCxnSpPr>
            <a:cxnSpLocks/>
          </p:cNvCxnSpPr>
          <p:nvPr/>
        </p:nvCxnSpPr>
        <p:spPr>
          <a:xfrm flipV="1">
            <a:off x="9990918" y="2441726"/>
            <a:ext cx="517839" cy="65187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9B95B63-6117-11D0-437D-FF8D8047E3D8}"/>
              </a:ext>
            </a:extLst>
          </p:cNvPr>
          <p:cNvCxnSpPr>
            <a:cxnSpLocks/>
          </p:cNvCxnSpPr>
          <p:nvPr/>
        </p:nvCxnSpPr>
        <p:spPr>
          <a:xfrm flipV="1">
            <a:off x="4343153" y="2698942"/>
            <a:ext cx="787256" cy="20614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8A6E1314-B705-1D25-27CF-726B644931C9}"/>
              </a:ext>
            </a:extLst>
          </p:cNvPr>
          <p:cNvSpPr/>
          <p:nvPr/>
        </p:nvSpPr>
        <p:spPr>
          <a:xfrm>
            <a:off x="10348303" y="2925652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Impact</a:t>
            </a:r>
          </a:p>
          <a:p>
            <a:pPr algn="ctr"/>
            <a:r>
              <a:rPr lang="en-US" sz="1000" dirty="0"/>
              <a:t>Reduction in EMS heat related calls/visits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79C9122-44CA-190B-72B0-F488D90D33B0}"/>
              </a:ext>
            </a:extLst>
          </p:cNvPr>
          <p:cNvSpPr/>
          <p:nvPr/>
        </p:nvSpPr>
        <p:spPr>
          <a:xfrm>
            <a:off x="10148577" y="4076269"/>
            <a:ext cx="1302327" cy="87315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Impact </a:t>
            </a:r>
            <a:r>
              <a:rPr lang="en-US" sz="1000" dirty="0"/>
              <a:t>                      </a:t>
            </a:r>
          </a:p>
          <a:p>
            <a:pPr algn="ctr"/>
            <a:r>
              <a:rPr lang="en-US" sz="1000" dirty="0"/>
              <a:t>Temporary and seasonal increase/decrease in energy bill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20D4AB0-CFCF-8A4B-FA9C-08276DA6AE74}"/>
              </a:ext>
            </a:extLst>
          </p:cNvPr>
          <p:cNvCxnSpPr>
            <a:cxnSpLocks/>
          </p:cNvCxnSpPr>
          <p:nvPr/>
        </p:nvCxnSpPr>
        <p:spPr>
          <a:xfrm>
            <a:off x="6535017" y="2315616"/>
            <a:ext cx="1399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5BC4E80-EF93-B410-608A-0322E39E6E8E}"/>
              </a:ext>
            </a:extLst>
          </p:cNvPr>
          <p:cNvCxnSpPr>
            <a:cxnSpLocks/>
          </p:cNvCxnSpPr>
          <p:nvPr/>
        </p:nvCxnSpPr>
        <p:spPr>
          <a:xfrm>
            <a:off x="8082293" y="2399214"/>
            <a:ext cx="348442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BBC694F-367C-0513-7D98-15BCFC360A0D}"/>
              </a:ext>
            </a:extLst>
          </p:cNvPr>
          <p:cNvCxnSpPr>
            <a:cxnSpLocks/>
          </p:cNvCxnSpPr>
          <p:nvPr/>
        </p:nvCxnSpPr>
        <p:spPr>
          <a:xfrm flipH="1">
            <a:off x="9139401" y="2780353"/>
            <a:ext cx="780" cy="21000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EEB38FB-4357-2E7F-4B1F-7CB5D459D066}"/>
              </a:ext>
            </a:extLst>
          </p:cNvPr>
          <p:cNvCxnSpPr>
            <a:cxnSpLocks/>
          </p:cNvCxnSpPr>
          <p:nvPr/>
        </p:nvCxnSpPr>
        <p:spPr>
          <a:xfrm>
            <a:off x="5686211" y="1423751"/>
            <a:ext cx="2872053" cy="6109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6853F10-A507-DD0A-8941-62217836F494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4384784" y="5077915"/>
            <a:ext cx="651965" cy="2053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EDEA903-1D1E-3E47-2774-56BDC940D2BE}"/>
              </a:ext>
            </a:extLst>
          </p:cNvPr>
          <p:cNvCxnSpPr>
            <a:cxnSpLocks/>
          </p:cNvCxnSpPr>
          <p:nvPr/>
        </p:nvCxnSpPr>
        <p:spPr>
          <a:xfrm flipV="1">
            <a:off x="6247807" y="4420914"/>
            <a:ext cx="284455" cy="791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0F63AAD-4964-3D1D-2E70-A774C149FD2C}"/>
              </a:ext>
            </a:extLst>
          </p:cNvPr>
          <p:cNvCxnSpPr>
            <a:cxnSpLocks/>
          </p:cNvCxnSpPr>
          <p:nvPr/>
        </p:nvCxnSpPr>
        <p:spPr>
          <a:xfrm flipV="1">
            <a:off x="7184610" y="2706576"/>
            <a:ext cx="4705" cy="153570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CD17D5E-666A-E71C-762B-FC046B470AF4}"/>
              </a:ext>
            </a:extLst>
          </p:cNvPr>
          <p:cNvCxnSpPr>
            <a:cxnSpLocks/>
          </p:cNvCxnSpPr>
          <p:nvPr/>
        </p:nvCxnSpPr>
        <p:spPr>
          <a:xfrm flipV="1">
            <a:off x="5394067" y="2706576"/>
            <a:ext cx="0" cy="14563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117C8B5-0236-507D-687E-9871E1351A89}"/>
              </a:ext>
            </a:extLst>
          </p:cNvPr>
          <p:cNvCxnSpPr>
            <a:cxnSpLocks/>
          </p:cNvCxnSpPr>
          <p:nvPr/>
        </p:nvCxnSpPr>
        <p:spPr>
          <a:xfrm flipH="1" flipV="1">
            <a:off x="5693238" y="1307118"/>
            <a:ext cx="2924068" cy="2332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E6270FC-52E2-1785-B824-57B474F6E0B0}"/>
              </a:ext>
            </a:extLst>
          </p:cNvPr>
          <p:cNvCxnSpPr>
            <a:cxnSpLocks/>
          </p:cNvCxnSpPr>
          <p:nvPr/>
        </p:nvCxnSpPr>
        <p:spPr>
          <a:xfrm>
            <a:off x="9753419" y="2586264"/>
            <a:ext cx="569079" cy="6509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6F59EA0-132F-CA9B-576E-69A82359C302}"/>
              </a:ext>
            </a:extLst>
          </p:cNvPr>
          <p:cNvCxnSpPr>
            <a:cxnSpLocks/>
          </p:cNvCxnSpPr>
          <p:nvPr/>
        </p:nvCxnSpPr>
        <p:spPr>
          <a:xfrm>
            <a:off x="9950430" y="3655598"/>
            <a:ext cx="422468" cy="357942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39C2F29-F172-1EDC-35E6-357821DAE191}"/>
              </a:ext>
            </a:extLst>
          </p:cNvPr>
          <p:cNvCxnSpPr>
            <a:cxnSpLocks/>
          </p:cNvCxnSpPr>
          <p:nvPr/>
        </p:nvCxnSpPr>
        <p:spPr>
          <a:xfrm>
            <a:off x="11063051" y="2420036"/>
            <a:ext cx="0" cy="484621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63209F7-05DE-5468-E7C7-12A5568476D0}"/>
              </a:ext>
            </a:extLst>
          </p:cNvPr>
          <p:cNvCxnSpPr>
            <a:cxnSpLocks/>
          </p:cNvCxnSpPr>
          <p:nvPr/>
        </p:nvCxnSpPr>
        <p:spPr>
          <a:xfrm flipV="1">
            <a:off x="9749998" y="2190505"/>
            <a:ext cx="572500" cy="575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34C1877-E67B-B0AC-F319-9B614FC0CD24}"/>
              </a:ext>
            </a:extLst>
          </p:cNvPr>
          <p:cNvSpPr txBox="1"/>
          <p:nvPr/>
        </p:nvSpPr>
        <p:spPr>
          <a:xfrm>
            <a:off x="4361411" y="6178739"/>
            <a:ext cx="5518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Stakeholder Engagement </a:t>
            </a:r>
            <a:r>
              <a:rPr lang="en-US" sz="1100" dirty="0"/>
              <a:t>(occurs throughout all stages )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9F1DDDA-73A6-5C46-D1D7-450BB5FBDCC4}"/>
              </a:ext>
            </a:extLst>
          </p:cNvPr>
          <p:cNvSpPr/>
          <p:nvPr/>
        </p:nvSpPr>
        <p:spPr>
          <a:xfrm>
            <a:off x="6705153" y="2020939"/>
            <a:ext cx="1521574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Medium term Individuals receive heat pumps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01750D7-DD86-4231-AB0E-706EB5C67D9C}"/>
              </a:ext>
            </a:extLst>
          </p:cNvPr>
          <p:cNvSpPr/>
          <p:nvPr/>
        </p:nvSpPr>
        <p:spPr>
          <a:xfrm>
            <a:off x="8680712" y="1288889"/>
            <a:ext cx="1302327" cy="65947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(poor outcome)</a:t>
            </a:r>
          </a:p>
          <a:p>
            <a:pPr algn="ctr"/>
            <a:r>
              <a:rPr lang="en-US" sz="1000" dirty="0"/>
              <a:t>Individuals do not know how to use heat pumps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89C3132-2A67-2F72-1F21-C24E5B5ED753}"/>
              </a:ext>
            </a:extLst>
          </p:cNvPr>
          <p:cNvCxnSpPr>
            <a:cxnSpLocks/>
          </p:cNvCxnSpPr>
          <p:nvPr/>
        </p:nvCxnSpPr>
        <p:spPr>
          <a:xfrm flipV="1">
            <a:off x="4360684" y="2328126"/>
            <a:ext cx="596671" cy="6324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6D05301C-806A-E8E7-01FE-93C6E072A6A7}"/>
              </a:ext>
            </a:extLst>
          </p:cNvPr>
          <p:cNvCxnSpPr>
            <a:cxnSpLocks/>
          </p:cNvCxnSpPr>
          <p:nvPr/>
        </p:nvCxnSpPr>
        <p:spPr>
          <a:xfrm flipV="1">
            <a:off x="2640162" y="3419188"/>
            <a:ext cx="0" cy="22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77DA06D-A730-2FC0-3D5C-3B7980FE0EAF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2615470" y="2472754"/>
            <a:ext cx="10943" cy="226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5079E54-83D2-CD9A-B78E-6EE78B2C7A7E}"/>
              </a:ext>
            </a:extLst>
          </p:cNvPr>
          <p:cNvCxnSpPr>
            <a:cxnSpLocks/>
          </p:cNvCxnSpPr>
          <p:nvPr/>
        </p:nvCxnSpPr>
        <p:spPr>
          <a:xfrm>
            <a:off x="2626413" y="4441956"/>
            <a:ext cx="0" cy="2346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C5A66DC-50B7-685A-CE28-9E126A7BFBB7}"/>
              </a:ext>
            </a:extLst>
          </p:cNvPr>
          <p:cNvCxnSpPr>
            <a:cxnSpLocks/>
          </p:cNvCxnSpPr>
          <p:nvPr/>
        </p:nvCxnSpPr>
        <p:spPr>
          <a:xfrm flipV="1">
            <a:off x="2800654" y="4500033"/>
            <a:ext cx="0" cy="22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8A4E1A7-C763-0C73-6E92-002550848040}"/>
              </a:ext>
            </a:extLst>
          </p:cNvPr>
          <p:cNvCxnSpPr>
            <a:cxnSpLocks/>
          </p:cNvCxnSpPr>
          <p:nvPr/>
        </p:nvCxnSpPr>
        <p:spPr>
          <a:xfrm flipV="1">
            <a:off x="8197472" y="1767771"/>
            <a:ext cx="403741" cy="3053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6BD6D529-FBD7-A60B-0003-1CADB85FE918}"/>
              </a:ext>
            </a:extLst>
          </p:cNvPr>
          <p:cNvSpPr/>
          <p:nvPr/>
        </p:nvSpPr>
        <p:spPr>
          <a:xfrm>
            <a:off x="7299864" y="3006336"/>
            <a:ext cx="1227859" cy="69781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Individuals use knowledges and resources during heat event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9125B78-A62F-839A-3C0B-504BAC3F3C3F}"/>
              </a:ext>
            </a:extLst>
          </p:cNvPr>
          <p:cNvCxnSpPr>
            <a:cxnSpLocks/>
            <a:stCxn id="20" idx="3"/>
            <a:endCxn id="99" idx="1"/>
          </p:cNvCxnSpPr>
          <p:nvPr/>
        </p:nvCxnSpPr>
        <p:spPr>
          <a:xfrm>
            <a:off x="7131714" y="3352714"/>
            <a:ext cx="168150" cy="2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735620E1-A735-57D6-7A0B-63F9EDADA349}"/>
              </a:ext>
            </a:extLst>
          </p:cNvPr>
          <p:cNvCxnSpPr>
            <a:cxnSpLocks/>
          </p:cNvCxnSpPr>
          <p:nvPr/>
        </p:nvCxnSpPr>
        <p:spPr>
          <a:xfrm>
            <a:off x="8539895" y="3338236"/>
            <a:ext cx="168150" cy="2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EF269FB4-55E8-A384-9CC0-9DA63248D42E}"/>
              </a:ext>
            </a:extLst>
          </p:cNvPr>
          <p:cNvCxnSpPr>
            <a:cxnSpLocks/>
          </p:cNvCxnSpPr>
          <p:nvPr/>
        </p:nvCxnSpPr>
        <p:spPr>
          <a:xfrm flipV="1">
            <a:off x="4086448" y="2666412"/>
            <a:ext cx="919444" cy="14193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AB2A7993-20B3-450C-3BE9-F26A97492C84}"/>
              </a:ext>
            </a:extLst>
          </p:cNvPr>
          <p:cNvCxnSpPr>
            <a:cxnSpLocks/>
          </p:cNvCxnSpPr>
          <p:nvPr/>
        </p:nvCxnSpPr>
        <p:spPr>
          <a:xfrm flipV="1">
            <a:off x="4072021" y="3481118"/>
            <a:ext cx="1629892" cy="5598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70A23386-4202-B29E-7337-950B53BD0866}"/>
              </a:ext>
            </a:extLst>
          </p:cNvPr>
          <p:cNvCxnSpPr>
            <a:cxnSpLocks/>
          </p:cNvCxnSpPr>
          <p:nvPr/>
        </p:nvCxnSpPr>
        <p:spPr>
          <a:xfrm flipV="1">
            <a:off x="4288057" y="3576376"/>
            <a:ext cx="1470712" cy="1542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FCB9022-1574-A3CD-A873-961FA2AD3730}"/>
              </a:ext>
            </a:extLst>
          </p:cNvPr>
          <p:cNvSpPr/>
          <p:nvPr/>
        </p:nvSpPr>
        <p:spPr>
          <a:xfrm>
            <a:off x="6602378" y="4099003"/>
            <a:ext cx="110578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Individuals can connect with distributors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70D9673-F1FC-B610-635D-656B8BFB5CCD}"/>
              </a:ext>
            </a:extLst>
          </p:cNvPr>
          <p:cNvCxnSpPr>
            <a:cxnSpLocks/>
          </p:cNvCxnSpPr>
          <p:nvPr/>
        </p:nvCxnSpPr>
        <p:spPr>
          <a:xfrm>
            <a:off x="5846267" y="2311835"/>
            <a:ext cx="803081" cy="16193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7AEF648-21C2-B638-0AF5-D315324E5497}"/>
              </a:ext>
            </a:extLst>
          </p:cNvPr>
          <p:cNvSpPr/>
          <p:nvPr/>
        </p:nvSpPr>
        <p:spPr>
          <a:xfrm>
            <a:off x="5789411" y="3022975"/>
            <a:ext cx="1342303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Individuals understand how to mitigate extreme heat 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2A13E0FB-E53C-F4F1-E2AA-9659BD8822A6}"/>
              </a:ext>
            </a:extLst>
          </p:cNvPr>
          <p:cNvSpPr/>
          <p:nvPr/>
        </p:nvSpPr>
        <p:spPr>
          <a:xfrm>
            <a:off x="8095009" y="4941488"/>
            <a:ext cx="1302327" cy="82605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(poor outcome)</a:t>
            </a:r>
          </a:p>
          <a:p>
            <a:pPr algn="ctr"/>
            <a:r>
              <a:rPr lang="en-US" sz="1000" dirty="0"/>
              <a:t>Eligible individuals are unable or unwilling to get heat pump 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28C75F09-6958-5B1E-A704-C67FDDF0ECF5}"/>
              </a:ext>
            </a:extLst>
          </p:cNvPr>
          <p:cNvCxnSpPr>
            <a:cxnSpLocks/>
          </p:cNvCxnSpPr>
          <p:nvPr/>
        </p:nvCxnSpPr>
        <p:spPr>
          <a:xfrm>
            <a:off x="7428202" y="4728978"/>
            <a:ext cx="606188" cy="3316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43A295E-C0D1-7781-7273-C3AD96E7AA9F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6291490" y="5345075"/>
            <a:ext cx="1718508" cy="182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8B87D990-5C20-98B4-1162-E12EA2436963}"/>
              </a:ext>
            </a:extLst>
          </p:cNvPr>
          <p:cNvSpPr/>
          <p:nvPr/>
        </p:nvSpPr>
        <p:spPr>
          <a:xfrm>
            <a:off x="8491394" y="3863471"/>
            <a:ext cx="1302327" cy="82605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(poor outcome)</a:t>
            </a:r>
          </a:p>
          <a:p>
            <a:pPr algn="ctr"/>
            <a:r>
              <a:rPr lang="en-US" sz="1000" dirty="0"/>
              <a:t>Heat pump is non-functional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E4F4441C-37E1-C31F-AECD-EC7973A80843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7708165" y="4242276"/>
            <a:ext cx="773735" cy="186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B3E9419-09B5-4CF0-73D4-9B14D16AF2D7}"/>
              </a:ext>
            </a:extLst>
          </p:cNvPr>
          <p:cNvSpPr/>
          <p:nvPr/>
        </p:nvSpPr>
        <p:spPr>
          <a:xfrm>
            <a:off x="5013443" y="1998388"/>
            <a:ext cx="1521574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Short Term</a:t>
            </a:r>
          </a:p>
          <a:p>
            <a:pPr algn="ctr"/>
            <a:r>
              <a:rPr lang="en-US" sz="1000" dirty="0"/>
              <a:t>Individuals apply for heat pumps</a:t>
            </a:r>
          </a:p>
        </p:txBody>
      </p:sp>
    </p:spTree>
    <p:extLst>
      <p:ext uri="{BB962C8B-B14F-4D97-AF65-F5344CB8AC3E}">
        <p14:creationId xmlns:p14="http://schemas.microsoft.com/office/powerpoint/2010/main" val="283577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F0B5D-2793-E150-575E-35B50EA12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1F18C66-96A7-5675-4AAF-A6C652EF9CB9}"/>
              </a:ext>
            </a:extLst>
          </p:cNvPr>
          <p:cNvSpPr/>
          <p:nvPr/>
        </p:nvSpPr>
        <p:spPr>
          <a:xfrm>
            <a:off x="559724" y="0"/>
            <a:ext cx="11632276" cy="6683433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C63BFC8-C86F-195E-19A5-D5825D9D1D74}"/>
              </a:ext>
            </a:extLst>
          </p:cNvPr>
          <p:cNvSpPr/>
          <p:nvPr/>
        </p:nvSpPr>
        <p:spPr>
          <a:xfrm>
            <a:off x="499105" y="586985"/>
            <a:ext cx="9398923" cy="5439295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C2CA6B0-DE7E-6C78-ABFA-B3901026D5DA}"/>
              </a:ext>
            </a:extLst>
          </p:cNvPr>
          <p:cNvSpPr/>
          <p:nvPr/>
        </p:nvSpPr>
        <p:spPr>
          <a:xfrm>
            <a:off x="583362" y="1079732"/>
            <a:ext cx="6062749" cy="4475019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4C1DF6F8-ADE8-38C9-E44D-E883500AC530}"/>
              </a:ext>
            </a:extLst>
          </p:cNvPr>
          <p:cNvSpPr/>
          <p:nvPr/>
        </p:nvSpPr>
        <p:spPr>
          <a:xfrm>
            <a:off x="1257993" y="5885411"/>
            <a:ext cx="5070763" cy="972589"/>
          </a:xfrm>
          <a:prstGeom prst="curved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B1229509-DFCE-0303-ECB7-F44D4706F232}"/>
              </a:ext>
            </a:extLst>
          </p:cNvPr>
          <p:cNvSpPr/>
          <p:nvPr/>
        </p:nvSpPr>
        <p:spPr>
          <a:xfrm flipV="1">
            <a:off x="6395258" y="5717773"/>
            <a:ext cx="4217324" cy="1036320"/>
          </a:xfrm>
          <a:prstGeom prst="curved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D6154B-9D68-D9B4-43B0-53B2B153143A}"/>
              </a:ext>
            </a:extLst>
          </p:cNvPr>
          <p:cNvSpPr txBox="1"/>
          <p:nvPr/>
        </p:nvSpPr>
        <p:spPr>
          <a:xfrm>
            <a:off x="2432858" y="1278775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Control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821D61-9F1F-F193-1DD1-41A6FA8D7FE7}"/>
              </a:ext>
            </a:extLst>
          </p:cNvPr>
          <p:cNvSpPr txBox="1"/>
          <p:nvPr/>
        </p:nvSpPr>
        <p:spPr>
          <a:xfrm>
            <a:off x="4314305" y="653930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Influence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7816A1-BDB5-5355-77BB-562058A797CC}"/>
              </a:ext>
            </a:extLst>
          </p:cNvPr>
          <p:cNvSpPr txBox="1"/>
          <p:nvPr/>
        </p:nvSpPr>
        <p:spPr>
          <a:xfrm>
            <a:off x="5364479" y="53578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Interest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0245E82-32BD-714D-5655-463DA0F079BD}"/>
              </a:ext>
            </a:extLst>
          </p:cNvPr>
          <p:cNvSpPr/>
          <p:nvPr/>
        </p:nvSpPr>
        <p:spPr>
          <a:xfrm>
            <a:off x="909316" y="1706340"/>
            <a:ext cx="3001093" cy="73648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Activities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chemeClr val="bg1"/>
                </a:solidFill>
              </a:rPr>
              <a:t>Heat pump distribution program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chemeClr val="bg1"/>
                </a:solidFill>
              </a:rPr>
              <a:t>Education and training program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solidFill>
                  <a:schemeClr val="bg1"/>
                </a:solidFill>
              </a:rPr>
              <a:t>Informational materials development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8703135-322D-85CD-22BE-BF956AA84A4A}"/>
              </a:ext>
            </a:extLst>
          </p:cNvPr>
          <p:cNvSpPr/>
          <p:nvPr/>
        </p:nvSpPr>
        <p:spPr>
          <a:xfrm>
            <a:off x="883339" y="2698942"/>
            <a:ext cx="3486148" cy="69787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Outputs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Heat pumps distributed (#)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promotional items(#)/Individuals attended training (#)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Number of people receiving materials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66F4DA0-9EB6-88F3-D989-986C41B8816A}"/>
              </a:ext>
            </a:extLst>
          </p:cNvPr>
          <p:cNvSpPr/>
          <p:nvPr/>
        </p:nvSpPr>
        <p:spPr>
          <a:xfrm>
            <a:off x="929293" y="3671391"/>
            <a:ext cx="3152451" cy="81493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Tailored Products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Materials for heat pump use and risk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Presentations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Educational materials for risk </a:t>
            </a:r>
          </a:p>
          <a:p>
            <a:r>
              <a:rPr lang="en-US" sz="1000" dirty="0"/>
              <a:t>* All in English and Spanish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1DC62FF-F02A-316A-DC5D-33139C5A3D1E}"/>
              </a:ext>
            </a:extLst>
          </p:cNvPr>
          <p:cNvSpPr/>
          <p:nvPr/>
        </p:nvSpPr>
        <p:spPr>
          <a:xfrm>
            <a:off x="929293" y="4728978"/>
            <a:ext cx="3455491" cy="69787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/>
              <a:t>Distribution</a:t>
            </a:r>
          </a:p>
          <a:p>
            <a:pPr marL="228600" indent="-228600">
              <a:buAutoNum type="arabicPeriod"/>
            </a:pPr>
            <a:r>
              <a:rPr lang="en-US" sz="1000" dirty="0"/>
              <a:t>CAC outreach, TCAT outreach</a:t>
            </a:r>
          </a:p>
          <a:p>
            <a:pPr marL="228600" indent="-228600">
              <a:buAutoNum type="arabicPeriod"/>
            </a:pPr>
            <a:r>
              <a:rPr lang="en-US" sz="1000" dirty="0"/>
              <a:t>Community groups outreach</a:t>
            </a:r>
          </a:p>
          <a:p>
            <a:pPr marL="228600" indent="-228600">
              <a:buAutoNum type="arabicPeriod"/>
            </a:pPr>
            <a:r>
              <a:rPr lang="en-US" sz="1000" dirty="0"/>
              <a:t>Community groups, website, social media, newsletter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59AF374-C041-AADB-4261-79470EA8DF7E}"/>
              </a:ext>
            </a:extLst>
          </p:cNvPr>
          <p:cNvSpPr/>
          <p:nvPr/>
        </p:nvSpPr>
        <p:spPr>
          <a:xfrm>
            <a:off x="4327796" y="1100656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TCAT provides individual support for heat pump operation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B0F2797-18BB-BD2D-0D2C-EAD025A83FC3}"/>
              </a:ext>
            </a:extLst>
          </p:cNvPr>
          <p:cNvSpPr/>
          <p:nvPr/>
        </p:nvSpPr>
        <p:spPr>
          <a:xfrm>
            <a:off x="5231612" y="4162971"/>
            <a:ext cx="110578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Individuals are eligible and interested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612BCE4-A460-2886-CDC0-DD6F0AFAB345}"/>
              </a:ext>
            </a:extLst>
          </p:cNvPr>
          <p:cNvSpPr/>
          <p:nvPr/>
        </p:nvSpPr>
        <p:spPr>
          <a:xfrm>
            <a:off x="5110206" y="5033619"/>
            <a:ext cx="1181284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People who are eligible know about the program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581D0C2-0FA4-5844-3E3B-3BB6418C82AA}"/>
              </a:ext>
            </a:extLst>
          </p:cNvPr>
          <p:cNvSpPr/>
          <p:nvPr/>
        </p:nvSpPr>
        <p:spPr>
          <a:xfrm>
            <a:off x="8448502" y="2094911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Long Term</a:t>
            </a:r>
          </a:p>
          <a:p>
            <a:pPr algn="ctr"/>
            <a:r>
              <a:rPr lang="en-US" sz="1000" dirty="0"/>
              <a:t>Individuals understand how to use heat pumps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4E13CC-9B12-04B9-BF1B-50881ACD0EA0}"/>
              </a:ext>
            </a:extLst>
          </p:cNvPr>
          <p:cNvSpPr/>
          <p:nvPr/>
        </p:nvSpPr>
        <p:spPr>
          <a:xfrm>
            <a:off x="8720218" y="3044675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 have heat haven available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03E49AB-B4EB-AC9E-5D37-F53BD771B244}"/>
              </a:ext>
            </a:extLst>
          </p:cNvPr>
          <p:cNvSpPr/>
          <p:nvPr/>
        </p:nvSpPr>
        <p:spPr>
          <a:xfrm>
            <a:off x="10372898" y="1696615"/>
            <a:ext cx="13688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Impact</a:t>
            </a:r>
          </a:p>
          <a:p>
            <a:pPr algn="ctr"/>
            <a:r>
              <a:rPr lang="en-US" sz="1000" dirty="0"/>
              <a:t>Reduction in individuals exposed to extreme heat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C3C28FB-C58E-0810-7723-B014CE860EA8}"/>
              </a:ext>
            </a:extLst>
          </p:cNvPr>
          <p:cNvCxnSpPr>
            <a:cxnSpLocks/>
          </p:cNvCxnSpPr>
          <p:nvPr/>
        </p:nvCxnSpPr>
        <p:spPr>
          <a:xfrm flipV="1">
            <a:off x="3833804" y="1760133"/>
            <a:ext cx="480501" cy="3415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BB4B401-A436-9153-9743-28CC5555C604}"/>
              </a:ext>
            </a:extLst>
          </p:cNvPr>
          <p:cNvCxnSpPr>
            <a:cxnSpLocks/>
          </p:cNvCxnSpPr>
          <p:nvPr/>
        </p:nvCxnSpPr>
        <p:spPr>
          <a:xfrm flipH="1">
            <a:off x="7037862" y="2694338"/>
            <a:ext cx="1368508" cy="2833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03270BE-6F34-BC58-154B-EDBC4F957BE2}"/>
              </a:ext>
            </a:extLst>
          </p:cNvPr>
          <p:cNvCxnSpPr>
            <a:cxnSpLocks/>
          </p:cNvCxnSpPr>
          <p:nvPr/>
        </p:nvCxnSpPr>
        <p:spPr>
          <a:xfrm>
            <a:off x="4355326" y="3124787"/>
            <a:ext cx="1346587" cy="2279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B007982-7F65-2760-7F36-AB8933E08677}"/>
              </a:ext>
            </a:extLst>
          </p:cNvPr>
          <p:cNvCxnSpPr>
            <a:cxnSpLocks/>
          </p:cNvCxnSpPr>
          <p:nvPr/>
        </p:nvCxnSpPr>
        <p:spPr>
          <a:xfrm flipV="1">
            <a:off x="5750896" y="4822448"/>
            <a:ext cx="0" cy="271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3A8CAE0-FFBB-EB61-04A6-C6C70B526E1F}"/>
              </a:ext>
            </a:extLst>
          </p:cNvPr>
          <p:cNvCxnSpPr>
            <a:cxnSpLocks/>
          </p:cNvCxnSpPr>
          <p:nvPr/>
        </p:nvCxnSpPr>
        <p:spPr>
          <a:xfrm flipV="1">
            <a:off x="9990918" y="2441726"/>
            <a:ext cx="517839" cy="651873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6856B49-3BFE-EE7B-8216-4DCDB3856103}"/>
              </a:ext>
            </a:extLst>
          </p:cNvPr>
          <p:cNvCxnSpPr>
            <a:cxnSpLocks/>
          </p:cNvCxnSpPr>
          <p:nvPr/>
        </p:nvCxnSpPr>
        <p:spPr>
          <a:xfrm flipV="1">
            <a:off x="4343153" y="2698942"/>
            <a:ext cx="787256" cy="20614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56E6CCE-7FE5-97E1-15CD-CA06BA32F644}"/>
              </a:ext>
            </a:extLst>
          </p:cNvPr>
          <p:cNvSpPr/>
          <p:nvPr/>
        </p:nvSpPr>
        <p:spPr>
          <a:xfrm>
            <a:off x="10348303" y="2925652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Impact</a:t>
            </a:r>
          </a:p>
          <a:p>
            <a:pPr algn="ctr"/>
            <a:r>
              <a:rPr lang="en-US" sz="1000" dirty="0"/>
              <a:t>Reduction in EMS heat related calls/visits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D0D76E8-9406-A2F8-2CD1-3901619CC929}"/>
              </a:ext>
            </a:extLst>
          </p:cNvPr>
          <p:cNvSpPr/>
          <p:nvPr/>
        </p:nvSpPr>
        <p:spPr>
          <a:xfrm>
            <a:off x="10148577" y="4076269"/>
            <a:ext cx="1302327" cy="87315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Impact </a:t>
            </a:r>
            <a:r>
              <a:rPr lang="en-US" sz="1000" dirty="0"/>
              <a:t>                      </a:t>
            </a:r>
          </a:p>
          <a:p>
            <a:pPr algn="ctr"/>
            <a:r>
              <a:rPr lang="en-US" sz="1000" dirty="0"/>
              <a:t>Temporary and seasonal increase/decrease in energy bill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9C07AE5-FFB6-D32B-B9D9-E4832C0AA190}"/>
              </a:ext>
            </a:extLst>
          </p:cNvPr>
          <p:cNvCxnSpPr>
            <a:cxnSpLocks/>
          </p:cNvCxnSpPr>
          <p:nvPr/>
        </p:nvCxnSpPr>
        <p:spPr>
          <a:xfrm>
            <a:off x="6535017" y="2315616"/>
            <a:ext cx="1399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CCDDDE1-8705-8570-7870-AFA7AE8E2C94}"/>
              </a:ext>
            </a:extLst>
          </p:cNvPr>
          <p:cNvCxnSpPr>
            <a:cxnSpLocks/>
          </p:cNvCxnSpPr>
          <p:nvPr/>
        </p:nvCxnSpPr>
        <p:spPr>
          <a:xfrm>
            <a:off x="8082293" y="2399214"/>
            <a:ext cx="348442" cy="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6AE293-17B9-4593-BA69-EA70FBF60ACA}"/>
              </a:ext>
            </a:extLst>
          </p:cNvPr>
          <p:cNvCxnSpPr>
            <a:cxnSpLocks/>
          </p:cNvCxnSpPr>
          <p:nvPr/>
        </p:nvCxnSpPr>
        <p:spPr>
          <a:xfrm flipH="1">
            <a:off x="9139401" y="2780353"/>
            <a:ext cx="780" cy="210005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CEDCCC8-66A8-5AC3-A701-10480A84C521}"/>
              </a:ext>
            </a:extLst>
          </p:cNvPr>
          <p:cNvCxnSpPr>
            <a:cxnSpLocks/>
          </p:cNvCxnSpPr>
          <p:nvPr/>
        </p:nvCxnSpPr>
        <p:spPr>
          <a:xfrm>
            <a:off x="5686211" y="1423751"/>
            <a:ext cx="2872053" cy="6109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215CAD3-15A4-0B03-0D3A-A4DBD0C45062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4384784" y="5077915"/>
            <a:ext cx="651965" cy="2053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CCDBB5C-24AE-9085-53EB-1BEECA0BE608}"/>
              </a:ext>
            </a:extLst>
          </p:cNvPr>
          <p:cNvCxnSpPr>
            <a:cxnSpLocks/>
          </p:cNvCxnSpPr>
          <p:nvPr/>
        </p:nvCxnSpPr>
        <p:spPr>
          <a:xfrm flipV="1">
            <a:off x="6247807" y="4420914"/>
            <a:ext cx="284455" cy="791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392EAD4-5CAD-9183-984D-048366CB1ABA}"/>
              </a:ext>
            </a:extLst>
          </p:cNvPr>
          <p:cNvCxnSpPr>
            <a:cxnSpLocks/>
          </p:cNvCxnSpPr>
          <p:nvPr/>
        </p:nvCxnSpPr>
        <p:spPr>
          <a:xfrm flipV="1">
            <a:off x="7184610" y="2706576"/>
            <a:ext cx="4705" cy="1535700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8735660-E7B9-C820-7B80-1C97030E05CC}"/>
              </a:ext>
            </a:extLst>
          </p:cNvPr>
          <p:cNvCxnSpPr>
            <a:cxnSpLocks/>
          </p:cNvCxnSpPr>
          <p:nvPr/>
        </p:nvCxnSpPr>
        <p:spPr>
          <a:xfrm flipV="1">
            <a:off x="5394067" y="2706576"/>
            <a:ext cx="0" cy="14563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0CDAB36-FDF4-5AC4-80A6-4F6955A96078}"/>
              </a:ext>
            </a:extLst>
          </p:cNvPr>
          <p:cNvCxnSpPr>
            <a:cxnSpLocks/>
          </p:cNvCxnSpPr>
          <p:nvPr/>
        </p:nvCxnSpPr>
        <p:spPr>
          <a:xfrm flipH="1" flipV="1">
            <a:off x="5693238" y="1307118"/>
            <a:ext cx="2924068" cy="2332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1E493CE8-7C8E-25C0-3495-17A13B62285D}"/>
              </a:ext>
            </a:extLst>
          </p:cNvPr>
          <p:cNvCxnSpPr>
            <a:cxnSpLocks/>
          </p:cNvCxnSpPr>
          <p:nvPr/>
        </p:nvCxnSpPr>
        <p:spPr>
          <a:xfrm>
            <a:off x="9753419" y="2586264"/>
            <a:ext cx="569079" cy="6509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55BABCE-B6E2-D89D-4FE5-F58BD660A57D}"/>
              </a:ext>
            </a:extLst>
          </p:cNvPr>
          <p:cNvCxnSpPr>
            <a:cxnSpLocks/>
          </p:cNvCxnSpPr>
          <p:nvPr/>
        </p:nvCxnSpPr>
        <p:spPr>
          <a:xfrm>
            <a:off x="9950430" y="3655598"/>
            <a:ext cx="422468" cy="357942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8931B862-DE9E-F8F5-1A8F-C559036D2798}"/>
              </a:ext>
            </a:extLst>
          </p:cNvPr>
          <p:cNvCxnSpPr>
            <a:cxnSpLocks/>
          </p:cNvCxnSpPr>
          <p:nvPr/>
        </p:nvCxnSpPr>
        <p:spPr>
          <a:xfrm>
            <a:off x="11063051" y="2420036"/>
            <a:ext cx="0" cy="484621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A88185F-B5D2-81B3-2FDF-2A70A2B1DC00}"/>
              </a:ext>
            </a:extLst>
          </p:cNvPr>
          <p:cNvCxnSpPr>
            <a:cxnSpLocks/>
          </p:cNvCxnSpPr>
          <p:nvPr/>
        </p:nvCxnSpPr>
        <p:spPr>
          <a:xfrm flipV="1">
            <a:off x="9749998" y="2190505"/>
            <a:ext cx="572500" cy="575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F45B2C57-A8FD-43D7-6F98-4A5EABBAE11B}"/>
              </a:ext>
            </a:extLst>
          </p:cNvPr>
          <p:cNvSpPr txBox="1"/>
          <p:nvPr/>
        </p:nvSpPr>
        <p:spPr>
          <a:xfrm>
            <a:off x="4361411" y="6178739"/>
            <a:ext cx="5518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Stakeholder Engagement </a:t>
            </a:r>
            <a:r>
              <a:rPr lang="en-US" sz="1100" dirty="0"/>
              <a:t>(occurs throughout all stages )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9C69946-D464-E1ED-7317-F98ACA980562}"/>
              </a:ext>
            </a:extLst>
          </p:cNvPr>
          <p:cNvSpPr/>
          <p:nvPr/>
        </p:nvSpPr>
        <p:spPr>
          <a:xfrm>
            <a:off x="6705153" y="2020939"/>
            <a:ext cx="1521574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Medium term Individuals receive heat pumps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5A13A6E-2091-B0D9-BA64-576D5484288E}"/>
              </a:ext>
            </a:extLst>
          </p:cNvPr>
          <p:cNvSpPr/>
          <p:nvPr/>
        </p:nvSpPr>
        <p:spPr>
          <a:xfrm>
            <a:off x="8680712" y="1288889"/>
            <a:ext cx="1302327" cy="65947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(poor outcome)</a:t>
            </a:r>
          </a:p>
          <a:p>
            <a:pPr algn="ctr"/>
            <a:r>
              <a:rPr lang="en-US" sz="1000" dirty="0"/>
              <a:t>Individuals do not know how to use heat pumps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B46153D-6F4F-1121-DE90-4C43407349E9}"/>
              </a:ext>
            </a:extLst>
          </p:cNvPr>
          <p:cNvCxnSpPr>
            <a:cxnSpLocks/>
          </p:cNvCxnSpPr>
          <p:nvPr/>
        </p:nvCxnSpPr>
        <p:spPr>
          <a:xfrm flipV="1">
            <a:off x="4360684" y="2328126"/>
            <a:ext cx="596671" cy="6324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BC75F3EC-7248-B062-C00C-559ECE87C6B4}"/>
              </a:ext>
            </a:extLst>
          </p:cNvPr>
          <p:cNvCxnSpPr>
            <a:cxnSpLocks/>
          </p:cNvCxnSpPr>
          <p:nvPr/>
        </p:nvCxnSpPr>
        <p:spPr>
          <a:xfrm flipV="1">
            <a:off x="2640162" y="3419188"/>
            <a:ext cx="0" cy="22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6BBFD92-FEC0-BB42-0BFE-FE234930133C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2615470" y="2472754"/>
            <a:ext cx="10943" cy="2261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E5F20AA-47AF-69B4-02B5-19D42446E07F}"/>
              </a:ext>
            </a:extLst>
          </p:cNvPr>
          <p:cNvCxnSpPr>
            <a:cxnSpLocks/>
          </p:cNvCxnSpPr>
          <p:nvPr/>
        </p:nvCxnSpPr>
        <p:spPr>
          <a:xfrm>
            <a:off x="2626413" y="4441956"/>
            <a:ext cx="0" cy="2346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35D7947-0384-D76C-0CA7-736D2152DDA7}"/>
              </a:ext>
            </a:extLst>
          </p:cNvPr>
          <p:cNvCxnSpPr>
            <a:cxnSpLocks/>
          </p:cNvCxnSpPr>
          <p:nvPr/>
        </p:nvCxnSpPr>
        <p:spPr>
          <a:xfrm flipV="1">
            <a:off x="2800654" y="4500033"/>
            <a:ext cx="0" cy="22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D1868A0-7F22-AA7A-AF5B-3CB481860C9C}"/>
              </a:ext>
            </a:extLst>
          </p:cNvPr>
          <p:cNvCxnSpPr>
            <a:cxnSpLocks/>
          </p:cNvCxnSpPr>
          <p:nvPr/>
        </p:nvCxnSpPr>
        <p:spPr>
          <a:xfrm flipV="1">
            <a:off x="8197472" y="1767771"/>
            <a:ext cx="403741" cy="3053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DEA6EBF1-EC08-4E23-24E7-E5DF0D765EB5}"/>
              </a:ext>
            </a:extLst>
          </p:cNvPr>
          <p:cNvSpPr/>
          <p:nvPr/>
        </p:nvSpPr>
        <p:spPr>
          <a:xfrm>
            <a:off x="7299864" y="3006336"/>
            <a:ext cx="1227859" cy="69781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Individuals use knowledges and resources during heat event</a:t>
            </a:r>
          </a:p>
        </p:txBody>
      </p: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F05B75D-8E65-106D-B013-46B1E162AE51}"/>
              </a:ext>
            </a:extLst>
          </p:cNvPr>
          <p:cNvCxnSpPr>
            <a:cxnSpLocks/>
            <a:stCxn id="20" idx="3"/>
            <a:endCxn id="99" idx="1"/>
          </p:cNvCxnSpPr>
          <p:nvPr/>
        </p:nvCxnSpPr>
        <p:spPr>
          <a:xfrm>
            <a:off x="7131714" y="3352714"/>
            <a:ext cx="168150" cy="2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918768C-39FD-A233-42A0-8E911D8605BE}"/>
              </a:ext>
            </a:extLst>
          </p:cNvPr>
          <p:cNvCxnSpPr>
            <a:cxnSpLocks/>
          </p:cNvCxnSpPr>
          <p:nvPr/>
        </p:nvCxnSpPr>
        <p:spPr>
          <a:xfrm>
            <a:off x="8539895" y="3338236"/>
            <a:ext cx="168150" cy="253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58617715-DCEF-0BF7-0BC0-D7553EB47418}"/>
              </a:ext>
            </a:extLst>
          </p:cNvPr>
          <p:cNvCxnSpPr>
            <a:cxnSpLocks/>
          </p:cNvCxnSpPr>
          <p:nvPr/>
        </p:nvCxnSpPr>
        <p:spPr>
          <a:xfrm flipV="1">
            <a:off x="4086448" y="2666412"/>
            <a:ext cx="919444" cy="14193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A6F4858-BCBD-3D4E-99CF-0A6A2E326AD0}"/>
              </a:ext>
            </a:extLst>
          </p:cNvPr>
          <p:cNvCxnSpPr>
            <a:cxnSpLocks/>
          </p:cNvCxnSpPr>
          <p:nvPr/>
        </p:nvCxnSpPr>
        <p:spPr>
          <a:xfrm flipV="1">
            <a:off x="4072021" y="3481118"/>
            <a:ext cx="1629892" cy="55981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FBFB055F-A72A-D1DC-85CF-90F9D5BE7B97}"/>
              </a:ext>
            </a:extLst>
          </p:cNvPr>
          <p:cNvCxnSpPr>
            <a:cxnSpLocks/>
          </p:cNvCxnSpPr>
          <p:nvPr/>
        </p:nvCxnSpPr>
        <p:spPr>
          <a:xfrm flipV="1">
            <a:off x="4288057" y="3576376"/>
            <a:ext cx="1470712" cy="1542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B465E8D-068D-3B96-D245-8798F86CC54D}"/>
              </a:ext>
            </a:extLst>
          </p:cNvPr>
          <p:cNvSpPr/>
          <p:nvPr/>
        </p:nvSpPr>
        <p:spPr>
          <a:xfrm>
            <a:off x="6602378" y="4099003"/>
            <a:ext cx="110578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Individuals can connect with distributors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C34445A-F547-9FE8-297D-94D9DD0E946E}"/>
              </a:ext>
            </a:extLst>
          </p:cNvPr>
          <p:cNvCxnSpPr>
            <a:cxnSpLocks/>
          </p:cNvCxnSpPr>
          <p:nvPr/>
        </p:nvCxnSpPr>
        <p:spPr>
          <a:xfrm>
            <a:off x="5846267" y="2311835"/>
            <a:ext cx="803081" cy="16193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5A5DEC3-78BC-FD2E-8AEC-09FA595DF39C}"/>
              </a:ext>
            </a:extLst>
          </p:cNvPr>
          <p:cNvSpPr/>
          <p:nvPr/>
        </p:nvSpPr>
        <p:spPr>
          <a:xfrm>
            <a:off x="5789411" y="3022975"/>
            <a:ext cx="1342303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Individuals understand how to mitigate extreme heat 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F1E78C01-88A0-6BDB-3688-9580D8DB9F61}"/>
              </a:ext>
            </a:extLst>
          </p:cNvPr>
          <p:cNvSpPr/>
          <p:nvPr/>
        </p:nvSpPr>
        <p:spPr>
          <a:xfrm>
            <a:off x="8095009" y="4941488"/>
            <a:ext cx="1302327" cy="82605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(poor outcome)</a:t>
            </a:r>
          </a:p>
          <a:p>
            <a:pPr algn="ctr"/>
            <a:r>
              <a:rPr lang="en-US" sz="1000" dirty="0"/>
              <a:t>Eligible individuals are unable or unwilling to get heat pump 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D6A7DEB1-4CBE-3D4B-D738-E4AA2D620A1E}"/>
              </a:ext>
            </a:extLst>
          </p:cNvPr>
          <p:cNvCxnSpPr>
            <a:cxnSpLocks/>
          </p:cNvCxnSpPr>
          <p:nvPr/>
        </p:nvCxnSpPr>
        <p:spPr>
          <a:xfrm>
            <a:off x="7428202" y="4728978"/>
            <a:ext cx="606188" cy="3316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6B684AD-7655-133D-AF17-05F216C9FE6D}"/>
              </a:ext>
            </a:extLst>
          </p:cNvPr>
          <p:cNvCxnSpPr>
            <a:cxnSpLocks/>
            <a:stCxn id="22" idx="3"/>
          </p:cNvCxnSpPr>
          <p:nvPr/>
        </p:nvCxnSpPr>
        <p:spPr>
          <a:xfrm flipV="1">
            <a:off x="6291490" y="5345075"/>
            <a:ext cx="1718508" cy="182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7C373455-3CA6-B4B0-C022-5FB3F460CF14}"/>
              </a:ext>
            </a:extLst>
          </p:cNvPr>
          <p:cNvSpPr/>
          <p:nvPr/>
        </p:nvSpPr>
        <p:spPr>
          <a:xfrm>
            <a:off x="8491394" y="3863471"/>
            <a:ext cx="1302327" cy="82605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(poor outcome)</a:t>
            </a:r>
          </a:p>
          <a:p>
            <a:pPr algn="ctr"/>
            <a:r>
              <a:rPr lang="en-US" sz="1000" dirty="0"/>
              <a:t>Heat pump is non-functional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38FAE62A-CABD-0B49-66A5-0F1DE6B8BD30}"/>
              </a:ext>
            </a:extLst>
          </p:cNvPr>
          <p:cNvCxnSpPr>
            <a:cxnSpLocks/>
            <a:stCxn id="2" idx="3"/>
          </p:cNvCxnSpPr>
          <p:nvPr/>
        </p:nvCxnSpPr>
        <p:spPr>
          <a:xfrm flipV="1">
            <a:off x="7708165" y="4242276"/>
            <a:ext cx="773735" cy="186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A19C3FB-B6C3-4CCB-41F8-5B53BDDCA50C}"/>
              </a:ext>
            </a:extLst>
          </p:cNvPr>
          <p:cNvSpPr/>
          <p:nvPr/>
        </p:nvSpPr>
        <p:spPr>
          <a:xfrm>
            <a:off x="5013443" y="1998388"/>
            <a:ext cx="1521574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Short Term</a:t>
            </a:r>
          </a:p>
          <a:p>
            <a:pPr algn="ctr"/>
            <a:r>
              <a:rPr lang="en-US" sz="1000" dirty="0"/>
              <a:t>Individuals apply for heat pumps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86CC22-33FE-AB6A-A8B8-714B852426F6}"/>
              </a:ext>
            </a:extLst>
          </p:cNvPr>
          <p:cNvSpPr txBox="1"/>
          <p:nvPr/>
        </p:nvSpPr>
        <p:spPr>
          <a:xfrm>
            <a:off x="8463652" y="3006336"/>
            <a:ext cx="24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4AE57F-B475-70F5-DEBA-60098131D1B7}"/>
              </a:ext>
            </a:extLst>
          </p:cNvPr>
          <p:cNvSpPr txBox="1"/>
          <p:nvPr/>
        </p:nvSpPr>
        <p:spPr>
          <a:xfrm>
            <a:off x="7729133" y="4638321"/>
            <a:ext cx="24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600640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30c96ee6-c168-4e58-9503-bca1f305f3f9" xsi:nil="true"/>
    <lcf76f155ced4ddcb4097134ff3c332f xmlns="30c96ee6-c168-4e58-9503-bca1f305f3f9">
      <Terms xmlns="http://schemas.microsoft.com/office/infopath/2007/PartnerControls"/>
    </lcf76f155ced4ddcb4097134ff3c332f>
    <TaxCatchAll xmlns="f46ad185-d85d-425e-a013-e9b99bc40c0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88708C326C3E4CADFCB833D741E62C" ma:contentTypeVersion="19" ma:contentTypeDescription="Create a new document." ma:contentTypeScope="" ma:versionID="71bc8c16ab761cb617fe17712a9bba72">
  <xsd:schema xmlns:xsd="http://www.w3.org/2001/XMLSchema" xmlns:xs="http://www.w3.org/2001/XMLSchema" xmlns:p="http://schemas.microsoft.com/office/2006/metadata/properties" xmlns:ns2="30c96ee6-c168-4e58-9503-bca1f305f3f9" xmlns:ns3="f46ad185-d85d-425e-a013-e9b99bc40c0a" targetNamespace="http://schemas.microsoft.com/office/2006/metadata/properties" ma:root="true" ma:fieldsID="2f7f31a84a09aef2213393663ca1501a" ns2:_="" ns3:_="">
    <xsd:import namespace="30c96ee6-c168-4e58-9503-bca1f305f3f9"/>
    <xsd:import namespace="f46ad185-d85d-425e-a013-e9b99bc40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96ee6-c168-4e58-9503-bca1f305f3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06d3087-7421-4ee1-8c49-b3c8cbaf4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4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ad185-d85d-425e-a013-e9b99bc40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6735cc-23fa-4e5d-b651-fd23c1f97947}" ma:internalName="TaxCatchAll" ma:showField="CatchAllData" ma:web="f46ad185-d85d-425e-a013-e9b99bc40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1BFD5A-0AAC-4F3C-95BB-ECEFF5027D99}">
  <ds:schemaRefs>
    <ds:schemaRef ds:uri="http://schemas.microsoft.com/office/2006/metadata/properties"/>
    <ds:schemaRef ds:uri="http://schemas.microsoft.com/office/infopath/2007/PartnerControls"/>
    <ds:schemaRef ds:uri="30c96ee6-c168-4e58-9503-bca1f305f3f9"/>
    <ds:schemaRef ds:uri="f46ad185-d85d-425e-a013-e9b99bc40c0a"/>
  </ds:schemaRefs>
</ds:datastoreItem>
</file>

<file path=customXml/itemProps2.xml><?xml version="1.0" encoding="utf-8"?>
<ds:datastoreItem xmlns:ds="http://schemas.openxmlformats.org/officeDocument/2006/customXml" ds:itemID="{EBF27186-03AB-4D0F-94C4-6DD205ED17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c96ee6-c168-4e58-9503-bca1f305f3f9"/>
    <ds:schemaRef ds:uri="f46ad185-d85d-425e-a013-e9b99bc40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38A688-E5D1-4163-9EBA-CA8E159340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430</Words>
  <Application>Microsoft Office PowerPoint</Application>
  <PresentationFormat>Widescreen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Karie Nicholas</dc:creator>
  <cp:lastModifiedBy>Karie Nicholas</cp:lastModifiedBy>
  <cp:revision>1</cp:revision>
  <dcterms:created xsi:type="dcterms:W3CDTF">2024-11-22T21:42:18Z</dcterms:created>
  <dcterms:modified xsi:type="dcterms:W3CDTF">2025-06-24T04:04:49Z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0x010100EE88708C326C3E4CADFCB833D741E62C</vt:lpwstr>
  </property>
  <property fmtid="{D5CDD505-2E9C-101B-9397-08002B2CF9AE}" pid="3" name="MediaServiceImageTags">
    <vt:lpwstr/>
  </property>
</Properties>
</file>