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9AB722-C59A-745B-93B7-F9EC4638B943}" name="Emily Robson" initials="ER" userId="S::erobson@qualityhealth.org::a50ea3ab-b22f-4dd8-966e-4d343f59ac2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912BD9-EB96-495A-A626-A896054D582A}" v="27" dt="2025-11-14T22:17:22.6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56" autoAdjust="0"/>
    <p:restoredTop sz="94660"/>
  </p:normalViewPr>
  <p:slideViewPr>
    <p:cSldViewPr snapToGrid="0">
      <p:cViewPr>
        <p:scale>
          <a:sx n="83" d="100"/>
          <a:sy n="83" d="100"/>
        </p:scale>
        <p:origin x="664"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e Nicholas" userId="8fec5f9d-41ef-468a-98a6-0720db5236ea" providerId="ADAL" clId="{B28C4349-1307-4807-9940-C4E612E57F43}"/>
    <pc:docChg chg="undo custSel modSld">
      <pc:chgData name="Karie Nicholas" userId="8fec5f9d-41ef-468a-98a6-0720db5236ea" providerId="ADAL" clId="{B28C4349-1307-4807-9940-C4E612E57F43}" dt="2025-11-14T22:18:28.160" v="6063" actId="1076"/>
      <pc:docMkLst>
        <pc:docMk/>
      </pc:docMkLst>
      <pc:sldChg chg="addSp delSp modSp mod">
        <pc:chgData name="Karie Nicholas" userId="8fec5f9d-41ef-468a-98a6-0720db5236ea" providerId="ADAL" clId="{B28C4349-1307-4807-9940-C4E612E57F43}" dt="2025-11-14T22:18:28.160" v="6063" actId="1076"/>
        <pc:sldMkLst>
          <pc:docMk/>
          <pc:sldMk cId="2338997705" sldId="256"/>
        </pc:sldMkLst>
        <pc:spChg chg="del">
          <ac:chgData name="Karie Nicholas" userId="8fec5f9d-41ef-468a-98a6-0720db5236ea" providerId="ADAL" clId="{B28C4349-1307-4807-9940-C4E612E57F43}" dt="2025-11-14T17:13:53.615" v="2239" actId="478"/>
          <ac:spMkLst>
            <pc:docMk/>
            <pc:sldMk cId="2338997705" sldId="256"/>
            <ac:spMk id="2" creationId="{CB11E5D9-DAAA-AFE7-B808-BF2700F3C961}"/>
          </ac:spMkLst>
        </pc:spChg>
        <pc:spChg chg="del mod">
          <ac:chgData name="Karie Nicholas" userId="8fec5f9d-41ef-468a-98a6-0720db5236ea" providerId="ADAL" clId="{B28C4349-1307-4807-9940-C4E612E57F43}" dt="2025-11-14T17:13:48.883" v="2238" actId="478"/>
          <ac:spMkLst>
            <pc:docMk/>
            <pc:sldMk cId="2338997705" sldId="256"/>
            <ac:spMk id="3" creationId="{EFCD9581-42A9-D268-878A-C945E3744AFC}"/>
          </ac:spMkLst>
        </pc:spChg>
        <pc:spChg chg="mod">
          <ac:chgData name="Karie Nicholas" userId="8fec5f9d-41ef-468a-98a6-0720db5236ea" providerId="ADAL" clId="{B28C4349-1307-4807-9940-C4E612E57F43}" dt="2025-11-14T22:11:40.263" v="5559" actId="1076"/>
          <ac:spMkLst>
            <pc:docMk/>
            <pc:sldMk cId="2338997705" sldId="256"/>
            <ac:spMk id="4" creationId="{FBA5562A-E069-469E-0CFC-CB82B87D4905}"/>
          </ac:spMkLst>
        </pc:spChg>
        <pc:spChg chg="mod">
          <ac:chgData name="Karie Nicholas" userId="8fec5f9d-41ef-468a-98a6-0720db5236ea" providerId="ADAL" clId="{B28C4349-1307-4807-9940-C4E612E57F43}" dt="2025-11-14T22:18:02.328" v="6060" actId="1076"/>
          <ac:spMkLst>
            <pc:docMk/>
            <pc:sldMk cId="2338997705" sldId="256"/>
            <ac:spMk id="6" creationId="{8D3083F9-7262-9720-E5DC-B5EA3EEC1017}"/>
          </ac:spMkLst>
        </pc:spChg>
        <pc:spChg chg="mod">
          <ac:chgData name="Karie Nicholas" userId="8fec5f9d-41ef-468a-98a6-0720db5236ea" providerId="ADAL" clId="{B28C4349-1307-4807-9940-C4E612E57F43}" dt="2025-11-14T22:18:19.233" v="6062" actId="1076"/>
          <ac:spMkLst>
            <pc:docMk/>
            <pc:sldMk cId="2338997705" sldId="256"/>
            <ac:spMk id="7" creationId="{8E143A71-35F8-475E-45F7-DEDD2B9E39CD}"/>
          </ac:spMkLst>
        </pc:spChg>
        <pc:spChg chg="mod">
          <ac:chgData name="Karie Nicholas" userId="8fec5f9d-41ef-468a-98a6-0720db5236ea" providerId="ADAL" clId="{B28C4349-1307-4807-9940-C4E612E57F43}" dt="2025-11-14T20:00:37.612" v="4454" actId="20577"/>
          <ac:spMkLst>
            <pc:docMk/>
            <pc:sldMk cId="2338997705" sldId="256"/>
            <ac:spMk id="8" creationId="{96C0E9A5-27B9-327C-B8B1-CF790D51799A}"/>
          </ac:spMkLst>
        </pc:spChg>
        <pc:spChg chg="mod">
          <ac:chgData name="Karie Nicholas" userId="8fec5f9d-41ef-468a-98a6-0720db5236ea" providerId="ADAL" clId="{B28C4349-1307-4807-9940-C4E612E57F43}" dt="2025-11-14T22:11:06.503" v="5555" actId="20577"/>
          <ac:spMkLst>
            <pc:docMk/>
            <pc:sldMk cId="2338997705" sldId="256"/>
            <ac:spMk id="9" creationId="{6BD314B0-7651-028B-7EBC-039EE2FF12E0}"/>
          </ac:spMkLst>
        </pc:spChg>
        <pc:spChg chg="mod">
          <ac:chgData name="Karie Nicholas" userId="8fec5f9d-41ef-468a-98a6-0720db5236ea" providerId="ADAL" clId="{B28C4349-1307-4807-9940-C4E612E57F43}" dt="2025-11-14T20:03:06.423" v="4791" actId="12"/>
          <ac:spMkLst>
            <pc:docMk/>
            <pc:sldMk cId="2338997705" sldId="256"/>
            <ac:spMk id="10" creationId="{988ABCD6-3AE6-0002-A929-FA9B5EA9D336}"/>
          </ac:spMkLst>
        </pc:spChg>
        <pc:spChg chg="mod">
          <ac:chgData name="Karie Nicholas" userId="8fec5f9d-41ef-468a-98a6-0720db5236ea" providerId="ADAL" clId="{B28C4349-1307-4807-9940-C4E612E57F43}" dt="2025-11-14T22:16:48.618" v="6054" actId="20577"/>
          <ac:spMkLst>
            <pc:docMk/>
            <pc:sldMk cId="2338997705" sldId="256"/>
            <ac:spMk id="11" creationId="{4B994021-C3FE-75D6-E8CC-1574281E888B}"/>
          </ac:spMkLst>
        </pc:spChg>
        <pc:spChg chg="mod">
          <ac:chgData name="Karie Nicholas" userId="8fec5f9d-41ef-468a-98a6-0720db5236ea" providerId="ADAL" clId="{B28C4349-1307-4807-9940-C4E612E57F43}" dt="2025-11-14T16:44:36.980" v="536" actId="1076"/>
          <ac:spMkLst>
            <pc:docMk/>
            <pc:sldMk cId="2338997705" sldId="256"/>
            <ac:spMk id="12" creationId="{6AB2FBF6-2E46-E61F-ED4A-EB6F64058208}"/>
          </ac:spMkLst>
        </pc:spChg>
        <pc:spChg chg="mod">
          <ac:chgData name="Karie Nicholas" userId="8fec5f9d-41ef-468a-98a6-0720db5236ea" providerId="ADAL" clId="{B28C4349-1307-4807-9940-C4E612E57F43}" dt="2025-11-14T17:21:55.223" v="2498" actId="1076"/>
          <ac:spMkLst>
            <pc:docMk/>
            <pc:sldMk cId="2338997705" sldId="256"/>
            <ac:spMk id="13" creationId="{3686E141-B8EA-EF74-B27C-84A4CCAD031B}"/>
          </ac:spMkLst>
        </pc:spChg>
        <pc:spChg chg="mod">
          <ac:chgData name="Karie Nicholas" userId="8fec5f9d-41ef-468a-98a6-0720db5236ea" providerId="ADAL" clId="{B28C4349-1307-4807-9940-C4E612E57F43}" dt="2025-11-14T17:14:23.046" v="2246" actId="1076"/>
          <ac:spMkLst>
            <pc:docMk/>
            <pc:sldMk cId="2338997705" sldId="256"/>
            <ac:spMk id="15" creationId="{A8E1E186-0A7D-3178-2A1E-CA40FF282C10}"/>
          </ac:spMkLst>
        </pc:spChg>
        <pc:spChg chg="mod">
          <ac:chgData name="Karie Nicholas" userId="8fec5f9d-41ef-468a-98a6-0720db5236ea" providerId="ADAL" clId="{B28C4349-1307-4807-9940-C4E612E57F43}" dt="2025-11-14T17:16:59.737" v="2340" actId="1076"/>
          <ac:spMkLst>
            <pc:docMk/>
            <pc:sldMk cId="2338997705" sldId="256"/>
            <ac:spMk id="16" creationId="{69EF1A28-6EFC-A279-8EF3-896FCA062180}"/>
          </ac:spMkLst>
        </pc:spChg>
        <pc:spChg chg="mod">
          <ac:chgData name="Karie Nicholas" userId="8fec5f9d-41ef-468a-98a6-0720db5236ea" providerId="ADAL" clId="{B28C4349-1307-4807-9940-C4E612E57F43}" dt="2025-11-14T17:13:44.307" v="2237" actId="20577"/>
          <ac:spMkLst>
            <pc:docMk/>
            <pc:sldMk cId="2338997705" sldId="256"/>
            <ac:spMk id="17" creationId="{58247A53-033B-012E-0794-D6C9B452B73B}"/>
          </ac:spMkLst>
        </pc:spChg>
        <pc:spChg chg="mod">
          <ac:chgData name="Karie Nicholas" userId="8fec5f9d-41ef-468a-98a6-0720db5236ea" providerId="ADAL" clId="{B28C4349-1307-4807-9940-C4E612E57F43}" dt="2025-11-14T17:17:02.845" v="2341" actId="1076"/>
          <ac:spMkLst>
            <pc:docMk/>
            <pc:sldMk cId="2338997705" sldId="256"/>
            <ac:spMk id="18" creationId="{C7F9D91A-2919-F38E-F8D5-0F2F61255D8C}"/>
          </ac:spMkLst>
        </pc:spChg>
        <pc:spChg chg="mod">
          <ac:chgData name="Karie Nicholas" userId="8fec5f9d-41ef-468a-98a6-0720db5236ea" providerId="ADAL" clId="{B28C4349-1307-4807-9940-C4E612E57F43}" dt="2025-11-14T17:14:32.770" v="2248" actId="1076"/>
          <ac:spMkLst>
            <pc:docMk/>
            <pc:sldMk cId="2338997705" sldId="256"/>
            <ac:spMk id="19" creationId="{818792EA-FB69-444A-93C7-79F2629C113B}"/>
          </ac:spMkLst>
        </pc:spChg>
        <pc:spChg chg="mod">
          <ac:chgData name="Karie Nicholas" userId="8fec5f9d-41ef-468a-98a6-0720db5236ea" providerId="ADAL" clId="{B28C4349-1307-4807-9940-C4E612E57F43}" dt="2025-11-14T18:04:07.850" v="3968" actId="20577"/>
          <ac:spMkLst>
            <pc:docMk/>
            <pc:sldMk cId="2338997705" sldId="256"/>
            <ac:spMk id="20" creationId="{225D447C-22EC-2713-B7E5-935C070C6326}"/>
          </ac:spMkLst>
        </pc:spChg>
        <pc:spChg chg="mod">
          <ac:chgData name="Karie Nicholas" userId="8fec5f9d-41ef-468a-98a6-0720db5236ea" providerId="ADAL" clId="{B28C4349-1307-4807-9940-C4E612E57F43}" dt="2025-11-14T21:53:09.677" v="5296" actId="1076"/>
          <ac:spMkLst>
            <pc:docMk/>
            <pc:sldMk cId="2338997705" sldId="256"/>
            <ac:spMk id="22" creationId="{465BFE52-BCF9-65A9-1B9A-4052B81B15C9}"/>
          </ac:spMkLst>
        </pc:spChg>
        <pc:spChg chg="mod">
          <ac:chgData name="Karie Nicholas" userId="8fec5f9d-41ef-468a-98a6-0720db5236ea" providerId="ADAL" clId="{B28C4349-1307-4807-9940-C4E612E57F43}" dt="2025-11-14T21:53:13.076" v="5297" actId="1076"/>
          <ac:spMkLst>
            <pc:docMk/>
            <pc:sldMk cId="2338997705" sldId="256"/>
            <ac:spMk id="23" creationId="{D48BD35E-3D37-17C1-B7DA-DB3AD5F5C905}"/>
          </ac:spMkLst>
        </pc:spChg>
        <pc:spChg chg="del">
          <ac:chgData name="Karie Nicholas" userId="8fec5f9d-41ef-468a-98a6-0720db5236ea" providerId="ADAL" clId="{B28C4349-1307-4807-9940-C4E612E57F43}" dt="2025-11-14T16:49:18.954" v="1249" actId="478"/>
          <ac:spMkLst>
            <pc:docMk/>
            <pc:sldMk cId="2338997705" sldId="256"/>
            <ac:spMk id="24" creationId="{F24A8C5F-13F0-9E6B-55B5-AEF857A13D17}"/>
          </ac:spMkLst>
        </pc:spChg>
        <pc:spChg chg="del">
          <ac:chgData name="Karie Nicholas" userId="8fec5f9d-41ef-468a-98a6-0720db5236ea" providerId="ADAL" clId="{B28C4349-1307-4807-9940-C4E612E57F43}" dt="2025-11-14T16:49:21.689" v="1250" actId="478"/>
          <ac:spMkLst>
            <pc:docMk/>
            <pc:sldMk cId="2338997705" sldId="256"/>
            <ac:spMk id="25" creationId="{4EB7BD3B-AA48-CFCB-A5C8-3E3E0382B8E9}"/>
          </ac:spMkLst>
        </pc:spChg>
        <pc:spChg chg="del">
          <ac:chgData name="Karie Nicholas" userId="8fec5f9d-41ef-468a-98a6-0720db5236ea" providerId="ADAL" clId="{B28C4349-1307-4807-9940-C4E612E57F43}" dt="2025-11-14T16:49:13.882" v="1247" actId="478"/>
          <ac:spMkLst>
            <pc:docMk/>
            <pc:sldMk cId="2338997705" sldId="256"/>
            <ac:spMk id="26" creationId="{6CB10D3F-9A06-AC47-35BB-EC75BF29843A}"/>
          </ac:spMkLst>
        </pc:spChg>
        <pc:spChg chg="del">
          <ac:chgData name="Karie Nicholas" userId="8fec5f9d-41ef-468a-98a6-0720db5236ea" providerId="ADAL" clId="{B28C4349-1307-4807-9940-C4E612E57F43}" dt="2025-11-14T16:49:17.988" v="1248" actId="478"/>
          <ac:spMkLst>
            <pc:docMk/>
            <pc:sldMk cId="2338997705" sldId="256"/>
            <ac:spMk id="27" creationId="{C97AB4D9-DC28-6239-0404-6452A25682D3}"/>
          </ac:spMkLst>
        </pc:spChg>
        <pc:spChg chg="mod">
          <ac:chgData name="Karie Nicholas" userId="8fec5f9d-41ef-468a-98a6-0720db5236ea" providerId="ADAL" clId="{B28C4349-1307-4807-9940-C4E612E57F43}" dt="2025-11-14T21:56:40.963" v="5310" actId="1076"/>
          <ac:spMkLst>
            <pc:docMk/>
            <pc:sldMk cId="2338997705" sldId="256"/>
            <ac:spMk id="28" creationId="{F222087F-9998-75E5-304C-BCDBAD3128D5}"/>
          </ac:spMkLst>
        </pc:spChg>
        <pc:spChg chg="mod">
          <ac:chgData name="Karie Nicholas" userId="8fec5f9d-41ef-468a-98a6-0720db5236ea" providerId="ADAL" clId="{B28C4349-1307-4807-9940-C4E612E57F43}" dt="2025-11-14T17:57:37.616" v="3414" actId="207"/>
          <ac:spMkLst>
            <pc:docMk/>
            <pc:sldMk cId="2338997705" sldId="256"/>
            <ac:spMk id="29" creationId="{841865A7-7793-BA98-4996-14B34D9337F0}"/>
          </ac:spMkLst>
        </pc:spChg>
        <pc:spChg chg="mod">
          <ac:chgData name="Karie Nicholas" userId="8fec5f9d-41ef-468a-98a6-0720db5236ea" providerId="ADAL" clId="{B28C4349-1307-4807-9940-C4E612E57F43}" dt="2025-11-14T17:17:24.967" v="2346" actId="1076"/>
          <ac:spMkLst>
            <pc:docMk/>
            <pc:sldMk cId="2338997705" sldId="256"/>
            <ac:spMk id="30" creationId="{53ABC5F1-6C98-4CBE-1D26-B55DEFBE6248}"/>
          </ac:spMkLst>
        </pc:spChg>
        <pc:spChg chg="del mod">
          <ac:chgData name="Karie Nicholas" userId="8fec5f9d-41ef-468a-98a6-0720db5236ea" providerId="ADAL" clId="{B28C4349-1307-4807-9940-C4E612E57F43}" dt="2025-11-14T18:06:29.380" v="4092" actId="478"/>
          <ac:spMkLst>
            <pc:docMk/>
            <pc:sldMk cId="2338997705" sldId="256"/>
            <ac:spMk id="31" creationId="{2DBFE2D5-4A15-F772-5EDD-658A2079C868}"/>
          </ac:spMkLst>
        </pc:spChg>
        <pc:spChg chg="mod">
          <ac:chgData name="Karie Nicholas" userId="8fec5f9d-41ef-468a-98a6-0720db5236ea" providerId="ADAL" clId="{B28C4349-1307-4807-9940-C4E612E57F43}" dt="2025-11-14T17:23:06.119" v="2503" actId="14100"/>
          <ac:spMkLst>
            <pc:docMk/>
            <pc:sldMk cId="2338997705" sldId="256"/>
            <ac:spMk id="32" creationId="{A9833A55-AD8B-E5A6-06F4-492C95EA1429}"/>
          </ac:spMkLst>
        </pc:spChg>
        <pc:spChg chg="mod">
          <ac:chgData name="Karie Nicholas" userId="8fec5f9d-41ef-468a-98a6-0720db5236ea" providerId="ADAL" clId="{B28C4349-1307-4807-9940-C4E612E57F43}" dt="2025-11-14T17:17:08.423" v="2343" actId="1076"/>
          <ac:spMkLst>
            <pc:docMk/>
            <pc:sldMk cId="2338997705" sldId="256"/>
            <ac:spMk id="38" creationId="{DD441D40-1AE2-B160-5A00-4537292309B3}"/>
          </ac:spMkLst>
        </pc:spChg>
        <pc:spChg chg="mod">
          <ac:chgData name="Karie Nicholas" userId="8fec5f9d-41ef-468a-98a6-0720db5236ea" providerId="ADAL" clId="{B28C4349-1307-4807-9940-C4E612E57F43}" dt="2025-11-14T17:17:11.713" v="2344" actId="1076"/>
          <ac:spMkLst>
            <pc:docMk/>
            <pc:sldMk cId="2338997705" sldId="256"/>
            <ac:spMk id="40" creationId="{70165FDE-4F00-3E5F-F664-757BAC5A5ED1}"/>
          </ac:spMkLst>
        </pc:spChg>
        <pc:spChg chg="add del mod">
          <ac:chgData name="Karie Nicholas" userId="8fec5f9d-41ef-468a-98a6-0720db5236ea" providerId="ADAL" clId="{B28C4349-1307-4807-9940-C4E612E57F43}" dt="2025-11-14T22:05:02.331" v="5357" actId="478"/>
          <ac:spMkLst>
            <pc:docMk/>
            <pc:sldMk cId="2338997705" sldId="256"/>
            <ac:spMk id="44" creationId="{70756FB8-E9A5-5385-E0BD-380DCE3AEAC8}"/>
          </ac:spMkLst>
        </pc:spChg>
        <pc:spChg chg="del mod">
          <ac:chgData name="Karie Nicholas" userId="8fec5f9d-41ef-468a-98a6-0720db5236ea" providerId="ADAL" clId="{B28C4349-1307-4807-9940-C4E612E57F43}" dt="2025-11-14T18:06:27.466" v="4091" actId="478"/>
          <ac:spMkLst>
            <pc:docMk/>
            <pc:sldMk cId="2338997705" sldId="256"/>
            <ac:spMk id="46" creationId="{3C330ED7-229A-D1F8-02E3-D80C91EB8A39}"/>
          </ac:spMkLst>
        </pc:spChg>
        <pc:spChg chg="add mod">
          <ac:chgData name="Karie Nicholas" userId="8fec5f9d-41ef-468a-98a6-0720db5236ea" providerId="ADAL" clId="{B28C4349-1307-4807-9940-C4E612E57F43}" dt="2025-11-14T21:55:57.997" v="5305" actId="14100"/>
          <ac:spMkLst>
            <pc:docMk/>
            <pc:sldMk cId="2338997705" sldId="256"/>
            <ac:spMk id="50" creationId="{35D31ECF-E2D3-981C-870A-69E00219ADDF}"/>
          </ac:spMkLst>
        </pc:spChg>
        <pc:spChg chg="del mod">
          <ac:chgData name="Karie Nicholas" userId="8fec5f9d-41ef-468a-98a6-0720db5236ea" providerId="ADAL" clId="{B28C4349-1307-4807-9940-C4E612E57F43}" dt="2025-11-14T18:04:27.182" v="3972" actId="478"/>
          <ac:spMkLst>
            <pc:docMk/>
            <pc:sldMk cId="2338997705" sldId="256"/>
            <ac:spMk id="54" creationId="{AB7626EA-234D-DCD0-3A0D-0F4DF8D79014}"/>
          </ac:spMkLst>
        </pc:spChg>
        <pc:spChg chg="add mod">
          <ac:chgData name="Karie Nicholas" userId="8fec5f9d-41ef-468a-98a6-0720db5236ea" providerId="ADAL" clId="{B28C4349-1307-4807-9940-C4E612E57F43}" dt="2025-11-14T17:21:32.334" v="2493" actId="1076"/>
          <ac:spMkLst>
            <pc:docMk/>
            <pc:sldMk cId="2338997705" sldId="256"/>
            <ac:spMk id="56" creationId="{9CCAF11B-546D-99D1-6895-102DC68AF754}"/>
          </ac:spMkLst>
        </pc:spChg>
        <pc:spChg chg="mod">
          <ac:chgData name="Karie Nicholas" userId="8fec5f9d-41ef-468a-98a6-0720db5236ea" providerId="ADAL" clId="{B28C4349-1307-4807-9940-C4E612E57F43}" dt="2025-11-14T17:21:37.619" v="2495" actId="1076"/>
          <ac:spMkLst>
            <pc:docMk/>
            <pc:sldMk cId="2338997705" sldId="256"/>
            <ac:spMk id="62" creationId="{0E1826F3-7DA1-6D2F-290A-27D585279D4B}"/>
          </ac:spMkLst>
        </pc:spChg>
        <pc:spChg chg="del mod">
          <ac:chgData name="Karie Nicholas" userId="8fec5f9d-41ef-468a-98a6-0720db5236ea" providerId="ADAL" clId="{B28C4349-1307-4807-9940-C4E612E57F43}" dt="2025-11-14T18:06:24.746" v="4090" actId="21"/>
          <ac:spMkLst>
            <pc:docMk/>
            <pc:sldMk cId="2338997705" sldId="256"/>
            <ac:spMk id="64" creationId="{AAD7C3BF-75C9-2F4B-F3FE-7197F6E1F478}"/>
          </ac:spMkLst>
        </pc:spChg>
        <pc:spChg chg="add mod">
          <ac:chgData name="Karie Nicholas" userId="8fec5f9d-41ef-468a-98a6-0720db5236ea" providerId="ADAL" clId="{B28C4349-1307-4807-9940-C4E612E57F43}" dt="2025-11-14T17:55:27.537" v="3400" actId="1076"/>
          <ac:spMkLst>
            <pc:docMk/>
            <pc:sldMk cId="2338997705" sldId="256"/>
            <ac:spMk id="67" creationId="{86151218-8462-8E33-A6CB-40593C779BC3}"/>
          </ac:spMkLst>
        </pc:spChg>
        <pc:spChg chg="mod">
          <ac:chgData name="Karie Nicholas" userId="8fec5f9d-41ef-468a-98a6-0720db5236ea" providerId="ADAL" clId="{B28C4349-1307-4807-9940-C4E612E57F43}" dt="2025-11-14T21:55:34.570" v="5303" actId="1076"/>
          <ac:spMkLst>
            <pc:docMk/>
            <pc:sldMk cId="2338997705" sldId="256"/>
            <ac:spMk id="68" creationId="{D7ABCACC-9690-AE1C-D80B-F1F97500642D}"/>
          </ac:spMkLst>
        </pc:spChg>
        <pc:spChg chg="mod">
          <ac:chgData name="Karie Nicholas" userId="8fec5f9d-41ef-468a-98a6-0720db5236ea" providerId="ADAL" clId="{B28C4349-1307-4807-9940-C4E612E57F43}" dt="2025-11-14T22:04:23.063" v="5356" actId="207"/>
          <ac:spMkLst>
            <pc:docMk/>
            <pc:sldMk cId="2338997705" sldId="256"/>
            <ac:spMk id="71" creationId="{7E2CB96F-3BAD-7BBF-2182-A01613A2E1FD}"/>
          </ac:spMkLst>
        </pc:spChg>
        <pc:spChg chg="mod ord">
          <ac:chgData name="Karie Nicholas" userId="8fec5f9d-41ef-468a-98a6-0720db5236ea" providerId="ADAL" clId="{B28C4349-1307-4807-9940-C4E612E57F43}" dt="2025-11-14T17:19:47.502" v="2379" actId="166"/>
          <ac:spMkLst>
            <pc:docMk/>
            <pc:sldMk cId="2338997705" sldId="256"/>
            <ac:spMk id="73" creationId="{07A333B8-DD08-A484-F77F-92A01ACD0156}"/>
          </ac:spMkLst>
        </pc:spChg>
        <pc:spChg chg="mod">
          <ac:chgData name="Karie Nicholas" userId="8fec5f9d-41ef-468a-98a6-0720db5236ea" providerId="ADAL" clId="{B28C4349-1307-4807-9940-C4E612E57F43}" dt="2025-11-14T17:19:27.371" v="2376" actId="1076"/>
          <ac:spMkLst>
            <pc:docMk/>
            <pc:sldMk cId="2338997705" sldId="256"/>
            <ac:spMk id="74" creationId="{55A5359E-CF0C-79C7-7627-7EC2417C55FF}"/>
          </ac:spMkLst>
        </pc:spChg>
        <pc:spChg chg="mod">
          <ac:chgData name="Karie Nicholas" userId="8fec5f9d-41ef-468a-98a6-0720db5236ea" providerId="ADAL" clId="{B28C4349-1307-4807-9940-C4E612E57F43}" dt="2025-11-14T17:57:00.323" v="3412" actId="1076"/>
          <ac:spMkLst>
            <pc:docMk/>
            <pc:sldMk cId="2338997705" sldId="256"/>
            <ac:spMk id="81" creationId="{F10A59B9-2E34-1642-1E55-3CC634569708}"/>
          </ac:spMkLst>
        </pc:spChg>
        <pc:spChg chg="mod">
          <ac:chgData name="Karie Nicholas" userId="8fec5f9d-41ef-468a-98a6-0720db5236ea" providerId="ADAL" clId="{B28C4349-1307-4807-9940-C4E612E57F43}" dt="2025-11-14T17:56:56.464" v="3411" actId="1076"/>
          <ac:spMkLst>
            <pc:docMk/>
            <pc:sldMk cId="2338997705" sldId="256"/>
            <ac:spMk id="83" creationId="{8E2014A5-5201-B314-E260-D44A234600DD}"/>
          </ac:spMkLst>
        </pc:spChg>
        <pc:spChg chg="mod">
          <ac:chgData name="Karie Nicholas" userId="8fec5f9d-41ef-468a-98a6-0720db5236ea" providerId="ADAL" clId="{B28C4349-1307-4807-9940-C4E612E57F43}" dt="2025-11-14T17:21:03.215" v="2471" actId="1076"/>
          <ac:spMkLst>
            <pc:docMk/>
            <pc:sldMk cId="2338997705" sldId="256"/>
            <ac:spMk id="84" creationId="{51B209C0-FE3B-0EC0-E9A0-EB204390F827}"/>
          </ac:spMkLst>
        </pc:spChg>
        <pc:spChg chg="mod">
          <ac:chgData name="Karie Nicholas" userId="8fec5f9d-41ef-468a-98a6-0720db5236ea" providerId="ADAL" clId="{B28C4349-1307-4807-9940-C4E612E57F43}" dt="2025-11-14T17:55:16.358" v="3397" actId="1076"/>
          <ac:spMkLst>
            <pc:docMk/>
            <pc:sldMk cId="2338997705" sldId="256"/>
            <ac:spMk id="86" creationId="{3FE6322B-5465-1154-1105-4C3196841F04}"/>
          </ac:spMkLst>
        </pc:spChg>
        <pc:spChg chg="add mod">
          <ac:chgData name="Karie Nicholas" userId="8fec5f9d-41ef-468a-98a6-0720db5236ea" providerId="ADAL" clId="{B28C4349-1307-4807-9940-C4E612E57F43}" dt="2025-11-14T17:54:22.937" v="3330" actId="1076"/>
          <ac:spMkLst>
            <pc:docMk/>
            <pc:sldMk cId="2338997705" sldId="256"/>
            <ac:spMk id="87" creationId="{731C3313-34E4-45B7-250D-F4F1945C7DBE}"/>
          </ac:spMkLst>
        </pc:spChg>
        <pc:spChg chg="add mod">
          <ac:chgData name="Karie Nicholas" userId="8fec5f9d-41ef-468a-98a6-0720db5236ea" providerId="ADAL" clId="{B28C4349-1307-4807-9940-C4E612E57F43}" dt="2025-11-14T18:04:43.577" v="3979" actId="1076"/>
          <ac:spMkLst>
            <pc:docMk/>
            <pc:sldMk cId="2338997705" sldId="256"/>
            <ac:spMk id="89" creationId="{F8B75BDF-3F11-2AA4-CBB1-56AB125AAC04}"/>
          </ac:spMkLst>
        </pc:spChg>
        <pc:spChg chg="add mod">
          <ac:chgData name="Karie Nicholas" userId="8fec5f9d-41ef-468a-98a6-0720db5236ea" providerId="ADAL" clId="{B28C4349-1307-4807-9940-C4E612E57F43}" dt="2025-11-14T18:04:45.521" v="3980"/>
          <ac:spMkLst>
            <pc:docMk/>
            <pc:sldMk cId="2338997705" sldId="256"/>
            <ac:spMk id="90" creationId="{C556A9FD-7B51-BCF0-2DB0-A77FC4EB2777}"/>
          </ac:spMkLst>
        </pc:spChg>
        <pc:spChg chg="add mod">
          <ac:chgData name="Karie Nicholas" userId="8fec5f9d-41ef-468a-98a6-0720db5236ea" providerId="ADAL" clId="{B28C4349-1307-4807-9940-C4E612E57F43}" dt="2025-11-14T22:12:00.073" v="5567" actId="20577"/>
          <ac:spMkLst>
            <pc:docMk/>
            <pc:sldMk cId="2338997705" sldId="256"/>
            <ac:spMk id="91" creationId="{67345BB2-FF8F-4760-7C65-A9B3FB4B8538}"/>
          </ac:spMkLst>
        </pc:spChg>
        <pc:spChg chg="add mod">
          <ac:chgData name="Karie Nicholas" userId="8fec5f9d-41ef-468a-98a6-0720db5236ea" providerId="ADAL" clId="{B28C4349-1307-4807-9940-C4E612E57F43}" dt="2025-11-14T18:07:07.120" v="4094" actId="1076"/>
          <ac:spMkLst>
            <pc:docMk/>
            <pc:sldMk cId="2338997705" sldId="256"/>
            <ac:spMk id="92" creationId="{DE346878-416F-7AB0-16BB-5890AE516393}"/>
          </ac:spMkLst>
        </pc:spChg>
        <pc:spChg chg="add mod">
          <ac:chgData name="Karie Nicholas" userId="8fec5f9d-41ef-468a-98a6-0720db5236ea" providerId="ADAL" clId="{B28C4349-1307-4807-9940-C4E612E57F43}" dt="2025-11-14T22:05:37.908" v="5359" actId="1076"/>
          <ac:spMkLst>
            <pc:docMk/>
            <pc:sldMk cId="2338997705" sldId="256"/>
            <ac:spMk id="93" creationId="{6C0FEDE4-7CC0-96A0-FABE-BA1BB1068096}"/>
          </ac:spMkLst>
        </pc:spChg>
        <pc:spChg chg="add del mod">
          <ac:chgData name="Karie Nicholas" userId="8fec5f9d-41ef-468a-98a6-0720db5236ea" providerId="ADAL" clId="{B28C4349-1307-4807-9940-C4E612E57F43}" dt="2025-11-14T22:08:53.541" v="5397" actId="478"/>
          <ac:spMkLst>
            <pc:docMk/>
            <pc:sldMk cId="2338997705" sldId="256"/>
            <ac:spMk id="102" creationId="{7BDBBB32-2212-5EDC-A80D-0DF616765089}"/>
          </ac:spMkLst>
        </pc:spChg>
        <pc:spChg chg="add del mod">
          <ac:chgData name="Karie Nicholas" userId="8fec5f9d-41ef-468a-98a6-0720db5236ea" providerId="ADAL" clId="{B28C4349-1307-4807-9940-C4E612E57F43}" dt="2025-11-14T22:09:04.976" v="5400" actId="478"/>
          <ac:spMkLst>
            <pc:docMk/>
            <pc:sldMk cId="2338997705" sldId="256"/>
            <ac:spMk id="103" creationId="{9EF925A9-5A50-48E2-75A0-9FD4674A83B9}"/>
          </ac:spMkLst>
        </pc:spChg>
        <pc:picChg chg="mod">
          <ac:chgData name="Karie Nicholas" userId="8fec5f9d-41ef-468a-98a6-0720db5236ea" providerId="ADAL" clId="{B28C4349-1307-4807-9940-C4E612E57F43}" dt="2025-11-14T22:18:28.160" v="6063" actId="1076"/>
          <ac:picMkLst>
            <pc:docMk/>
            <pc:sldMk cId="2338997705" sldId="256"/>
            <ac:picMk id="5" creationId="{4ECDC032-B03D-1CE0-9504-ED263F00AE28}"/>
          </ac:picMkLst>
        </pc:picChg>
        <pc:picChg chg="del">
          <ac:chgData name="Karie Nicholas" userId="8fec5f9d-41ef-468a-98a6-0720db5236ea" providerId="ADAL" clId="{B28C4349-1307-4807-9940-C4E612E57F43}" dt="2025-11-14T16:49:11.734" v="1245" actId="478"/>
          <ac:picMkLst>
            <pc:docMk/>
            <pc:sldMk cId="2338997705" sldId="256"/>
            <ac:picMk id="94" creationId="{66F9950E-66DE-99F9-BF93-652E98C268D9}"/>
          </ac:picMkLst>
        </pc:picChg>
        <pc:picChg chg="del">
          <ac:chgData name="Karie Nicholas" userId="8fec5f9d-41ef-468a-98a6-0720db5236ea" providerId="ADAL" clId="{B28C4349-1307-4807-9940-C4E612E57F43}" dt="2025-11-14T16:49:10.638" v="1244" actId="478"/>
          <ac:picMkLst>
            <pc:docMk/>
            <pc:sldMk cId="2338997705" sldId="256"/>
            <ac:picMk id="96" creationId="{A079E5C0-C405-6222-D4D4-F6809B2A5FFE}"/>
          </ac:picMkLst>
        </pc:picChg>
        <pc:picChg chg="del">
          <ac:chgData name="Karie Nicholas" userId="8fec5f9d-41ef-468a-98a6-0720db5236ea" providerId="ADAL" clId="{B28C4349-1307-4807-9940-C4E612E57F43}" dt="2025-11-14T16:49:23.817" v="1251" actId="478"/>
          <ac:picMkLst>
            <pc:docMk/>
            <pc:sldMk cId="2338997705" sldId="256"/>
            <ac:picMk id="98" creationId="{E6A4A64B-D0FD-0B88-948E-E0CD19B28B43}"/>
          </ac:picMkLst>
        </pc:picChg>
        <pc:picChg chg="del">
          <ac:chgData name="Karie Nicholas" userId="8fec5f9d-41ef-468a-98a6-0720db5236ea" providerId="ADAL" clId="{B28C4349-1307-4807-9940-C4E612E57F43}" dt="2025-11-14T16:49:12.810" v="1246" actId="478"/>
          <ac:picMkLst>
            <pc:docMk/>
            <pc:sldMk cId="2338997705" sldId="256"/>
            <ac:picMk id="99" creationId="{6265AF58-A666-168A-1A21-1FC44A91DDF9}"/>
          </ac:picMkLst>
        </pc:picChg>
        <pc:cxnChg chg="mod">
          <ac:chgData name="Karie Nicholas" userId="8fec5f9d-41ef-468a-98a6-0720db5236ea" providerId="ADAL" clId="{B28C4349-1307-4807-9940-C4E612E57F43}" dt="2025-11-14T21:59:11.446" v="5314" actId="1076"/>
          <ac:cxnSpMkLst>
            <pc:docMk/>
            <pc:sldMk cId="2338997705" sldId="256"/>
            <ac:cxnSpMk id="49" creationId="{82908440-D51D-5848-07E2-346C3FEB7698}"/>
          </ac:cxnSpMkLst>
        </pc:cxnChg>
        <pc:cxnChg chg="del mod">
          <ac:chgData name="Karie Nicholas" userId="8fec5f9d-41ef-468a-98a6-0720db5236ea" providerId="ADAL" clId="{B28C4349-1307-4807-9940-C4E612E57F43}" dt="2025-11-14T18:04:28.819" v="3973" actId="478"/>
          <ac:cxnSpMkLst>
            <pc:docMk/>
            <pc:sldMk cId="2338997705" sldId="256"/>
            <ac:cxnSpMk id="52" creationId="{E4667727-C1CB-4986-CCCB-067E8E50ECCE}"/>
          </ac:cxnSpMkLst>
        </pc:cxnChg>
        <pc:cxnChg chg="del mod">
          <ac:chgData name="Karie Nicholas" userId="8fec5f9d-41ef-468a-98a6-0720db5236ea" providerId="ADAL" clId="{B28C4349-1307-4807-9940-C4E612E57F43}" dt="2025-11-14T18:04:29.989" v="3974" actId="478"/>
          <ac:cxnSpMkLst>
            <pc:docMk/>
            <pc:sldMk cId="2338997705" sldId="256"/>
            <ac:cxnSpMk id="55" creationId="{145390B7-A312-3F6D-C337-B32300E1766B}"/>
          </ac:cxnSpMkLst>
        </pc:cxnChg>
        <pc:cxnChg chg="del mod">
          <ac:chgData name="Karie Nicholas" userId="8fec5f9d-41ef-468a-98a6-0720db5236ea" providerId="ADAL" clId="{B28C4349-1307-4807-9940-C4E612E57F43}" dt="2025-11-14T18:04:22.709" v="3971" actId="478"/>
          <ac:cxnSpMkLst>
            <pc:docMk/>
            <pc:sldMk cId="2338997705" sldId="256"/>
            <ac:cxnSpMk id="57" creationId="{1DB3D01E-8E21-D917-3DF7-0E5E1CC4B23C}"/>
          </ac:cxnSpMkLst>
        </pc:cxnChg>
        <pc:cxnChg chg="mod">
          <ac:chgData name="Karie Nicholas" userId="8fec5f9d-41ef-468a-98a6-0720db5236ea" providerId="ADAL" clId="{B28C4349-1307-4807-9940-C4E612E57F43}" dt="2025-11-14T22:05:11.022" v="5358" actId="14100"/>
          <ac:cxnSpMkLst>
            <pc:docMk/>
            <pc:sldMk cId="2338997705" sldId="256"/>
            <ac:cxnSpMk id="59" creationId="{DA790F9F-444B-31C0-794C-F0C60A039708}"/>
          </ac:cxnSpMkLst>
        </pc:cxnChg>
        <pc:cxnChg chg="add mod">
          <ac:chgData name="Karie Nicholas" userId="8fec5f9d-41ef-468a-98a6-0720db5236ea" providerId="ADAL" clId="{B28C4349-1307-4807-9940-C4E612E57F43}" dt="2025-11-14T17:56:46.567" v="3409" actId="1076"/>
          <ac:cxnSpMkLst>
            <pc:docMk/>
            <pc:sldMk cId="2338997705" sldId="256"/>
            <ac:cxnSpMk id="60" creationId="{FD6BA5BB-F8A0-33D4-87D8-781E0401D59D}"/>
          </ac:cxnSpMkLst>
        </pc:cxnChg>
        <pc:cxnChg chg="mod">
          <ac:chgData name="Karie Nicholas" userId="8fec5f9d-41ef-468a-98a6-0720db5236ea" providerId="ADAL" clId="{B28C4349-1307-4807-9940-C4E612E57F43}" dt="2025-11-14T17:55:24.244" v="3399" actId="1076"/>
          <ac:cxnSpMkLst>
            <pc:docMk/>
            <pc:sldMk cId="2338997705" sldId="256"/>
            <ac:cxnSpMk id="63" creationId="{E5E03839-D30E-8F30-5248-945EAADCC46D}"/>
          </ac:cxnSpMkLst>
        </pc:cxnChg>
        <pc:cxnChg chg="del mod">
          <ac:chgData name="Karie Nicholas" userId="8fec5f9d-41ef-468a-98a6-0720db5236ea" providerId="ADAL" clId="{B28C4349-1307-4807-9940-C4E612E57F43}" dt="2025-11-14T18:04:21.658" v="3970" actId="478"/>
          <ac:cxnSpMkLst>
            <pc:docMk/>
            <pc:sldMk cId="2338997705" sldId="256"/>
            <ac:cxnSpMk id="65" creationId="{32197815-37E8-9D12-E458-EB4A9D15A448}"/>
          </ac:cxnSpMkLst>
        </pc:cxnChg>
        <pc:cxnChg chg="mod">
          <ac:chgData name="Karie Nicholas" userId="8fec5f9d-41ef-468a-98a6-0720db5236ea" providerId="ADAL" clId="{B28C4349-1307-4807-9940-C4E612E57F43}" dt="2025-11-14T21:55:31.852" v="5302" actId="1076"/>
          <ac:cxnSpMkLst>
            <pc:docMk/>
            <pc:sldMk cId="2338997705" sldId="256"/>
            <ac:cxnSpMk id="69" creationId="{8B89A3C3-F3E0-165A-2FE7-3A01D9D52647}"/>
          </ac:cxnSpMkLst>
        </pc:cxnChg>
        <pc:cxnChg chg="del mod">
          <ac:chgData name="Karie Nicholas" userId="8fec5f9d-41ef-468a-98a6-0720db5236ea" providerId="ADAL" clId="{B28C4349-1307-4807-9940-C4E612E57F43}" dt="2025-11-14T18:04:20.228" v="3969" actId="478"/>
          <ac:cxnSpMkLst>
            <pc:docMk/>
            <pc:sldMk cId="2338997705" sldId="256"/>
            <ac:cxnSpMk id="70" creationId="{3787E0EC-CEF7-1BC5-B86B-4587DDCFB0CF}"/>
          </ac:cxnSpMkLst>
        </pc:cxnChg>
        <pc:cxnChg chg="mod">
          <ac:chgData name="Karie Nicholas" userId="8fec5f9d-41ef-468a-98a6-0720db5236ea" providerId="ADAL" clId="{B28C4349-1307-4807-9940-C4E612E57F43}" dt="2025-11-14T17:21:13.203" v="2474" actId="1076"/>
          <ac:cxnSpMkLst>
            <pc:docMk/>
            <pc:sldMk cId="2338997705" sldId="256"/>
            <ac:cxnSpMk id="72" creationId="{9F004676-21E0-6153-03DB-0AE7B6768096}"/>
          </ac:cxnSpMkLst>
        </pc:cxnChg>
        <pc:cxnChg chg="mod">
          <ac:chgData name="Karie Nicholas" userId="8fec5f9d-41ef-468a-98a6-0720db5236ea" providerId="ADAL" clId="{B28C4349-1307-4807-9940-C4E612E57F43}" dt="2025-11-14T17:19:43.439" v="2378" actId="1076"/>
          <ac:cxnSpMkLst>
            <pc:docMk/>
            <pc:sldMk cId="2338997705" sldId="256"/>
            <ac:cxnSpMk id="76" creationId="{00E9D08B-B469-789E-05C7-EBF1A2C225F6}"/>
          </ac:cxnSpMkLst>
        </pc:cxnChg>
        <pc:cxnChg chg="mod">
          <ac:chgData name="Karie Nicholas" userId="8fec5f9d-41ef-468a-98a6-0720db5236ea" providerId="ADAL" clId="{B28C4349-1307-4807-9940-C4E612E57F43}" dt="2025-11-14T21:55:19.527" v="5299" actId="14100"/>
          <ac:cxnSpMkLst>
            <pc:docMk/>
            <pc:sldMk cId="2338997705" sldId="256"/>
            <ac:cxnSpMk id="77" creationId="{0CC6C010-0CCD-1AF0-2F9A-ABCAB80B07F5}"/>
          </ac:cxnSpMkLst>
        </pc:cxnChg>
        <pc:cxnChg chg="mod">
          <ac:chgData name="Karie Nicholas" userId="8fec5f9d-41ef-468a-98a6-0720db5236ea" providerId="ADAL" clId="{B28C4349-1307-4807-9940-C4E612E57F43}" dt="2025-11-14T17:56:10.721" v="3401" actId="1076"/>
          <ac:cxnSpMkLst>
            <pc:docMk/>
            <pc:sldMk cId="2338997705" sldId="256"/>
            <ac:cxnSpMk id="80" creationId="{C3410BDB-32AA-BAAF-BB9E-88201BBF42C4}"/>
          </ac:cxnSpMkLst>
        </pc:cxnChg>
        <pc:cxnChg chg="mod">
          <ac:chgData name="Karie Nicholas" userId="8fec5f9d-41ef-468a-98a6-0720db5236ea" providerId="ADAL" clId="{B28C4349-1307-4807-9940-C4E612E57F43}" dt="2025-11-14T17:56:54.044" v="3410" actId="1076"/>
          <ac:cxnSpMkLst>
            <pc:docMk/>
            <pc:sldMk cId="2338997705" sldId="256"/>
            <ac:cxnSpMk id="82" creationId="{74309E44-F275-5CD2-5647-B18FED2972CB}"/>
          </ac:cxnSpMkLst>
        </pc:cxnChg>
        <pc:cxnChg chg="mod">
          <ac:chgData name="Karie Nicholas" userId="8fec5f9d-41ef-468a-98a6-0720db5236ea" providerId="ADAL" clId="{B28C4349-1307-4807-9940-C4E612E57F43}" dt="2025-11-14T17:51:52.852" v="3219" actId="1076"/>
          <ac:cxnSpMkLst>
            <pc:docMk/>
            <pc:sldMk cId="2338997705" sldId="256"/>
            <ac:cxnSpMk id="85" creationId="{9C19B316-1578-A91A-5E5D-5C7D25CBF473}"/>
          </ac:cxnSpMkLst>
        </pc:cxnChg>
        <pc:cxnChg chg="add mod">
          <ac:chgData name="Karie Nicholas" userId="8fec5f9d-41ef-468a-98a6-0720db5236ea" providerId="ADAL" clId="{B28C4349-1307-4807-9940-C4E612E57F43}" dt="2025-11-14T22:05:51.887" v="5360" actId="1076"/>
          <ac:cxnSpMkLst>
            <pc:docMk/>
            <pc:sldMk cId="2338997705" sldId="256"/>
            <ac:cxnSpMk id="95" creationId="{0D3D073A-6AE8-7C7A-7FC6-DF57C9AA1442}"/>
          </ac:cxnSpMkLst>
        </pc:cxnChg>
        <pc:cxnChg chg="add mod">
          <ac:chgData name="Karie Nicholas" userId="8fec5f9d-41ef-468a-98a6-0720db5236ea" providerId="ADAL" clId="{B28C4349-1307-4807-9940-C4E612E57F43}" dt="2025-11-14T21:57:58.231" v="5313" actId="1076"/>
          <ac:cxnSpMkLst>
            <pc:docMk/>
            <pc:sldMk cId="2338997705" sldId="256"/>
            <ac:cxnSpMk id="100" creationId="{CF61646D-DF9A-969C-A66F-5AD522CE52CD}"/>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79AA2-E9E9-48DE-8964-4E28744C5794}" type="datetimeFigureOut">
              <a:rPr lang="en-US" smtClean="0"/>
              <a:t>11/14/2025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B0805B-1F7C-47B8-98DE-449508BEC381}" type="slidenum">
              <a:rPr lang="en-US" smtClean="0"/>
              <a:t>‹#›</a:t>
            </a:fld>
            <a:endParaRPr lang="en-US"/>
          </a:p>
        </p:txBody>
      </p:sp>
    </p:spTree>
    <p:extLst>
      <p:ext uri="{BB962C8B-B14F-4D97-AF65-F5344CB8AC3E}">
        <p14:creationId xmlns:p14="http://schemas.microsoft.com/office/powerpoint/2010/main" val="1145773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B0805B-1F7C-47B8-98DE-449508BEC381}" type="slidenum">
              <a:rPr lang="en-US" smtClean="0"/>
              <a:t>1</a:t>
            </a:fld>
            <a:endParaRPr lang="en-US"/>
          </a:p>
        </p:txBody>
      </p:sp>
    </p:spTree>
    <p:extLst>
      <p:ext uri="{BB962C8B-B14F-4D97-AF65-F5344CB8AC3E}">
        <p14:creationId xmlns:p14="http://schemas.microsoft.com/office/powerpoint/2010/main" val="1466450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ABDCF-098E-D423-5E64-343FD9FF6C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00D0B4-9B36-0EF4-AD20-9A9ED0E12E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29665A-7900-16EC-CCA2-C00AF187E15C}"/>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DDB5A548-6209-CA26-6976-CF2E1E20C3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1CD1B1-FDCA-B73C-1213-E309CD2A163E}"/>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2175196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76203-C463-645E-4FB2-3991F34ED6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F46627-8FAF-01CD-E839-68FF84FEB9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ECF852-80E1-8BAC-737A-685D429F382C}"/>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C16BE93A-E998-2561-E2C7-6169B57889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F7D42A-E95A-20F3-9BEF-BA23F8F259AE}"/>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277363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7328E1-6109-B601-70E1-8D2EE5C5DA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C0628F5-F1A6-4759-CC8A-09F44CEA3A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41880-AD99-9833-2E66-6A017DDC6F9F}"/>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73B0E0BC-6DFA-B663-C86B-41E8ABEFCB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8B24C4-992F-B429-87D4-89C59AB89AA3}"/>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3170322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6C47F-FB8C-477A-8F60-F9EFBCC82D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24D475-67CA-6FD5-BEF7-EF11E29002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D4132F-4E81-8CA7-92D9-03C34FC6662D}"/>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CB85FD72-0E22-690D-0DD0-6AE708F908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E78E7-DA78-483C-7FDD-0F2C36D09D41}"/>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1485933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EF6A8-12A6-56A9-B7CC-0CB6E78821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6C06F4-F245-7C32-CC77-E274D26FE2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8E0D20-7914-1987-F2B9-4DE14DF1501B}"/>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644F4E65-BF21-A4AC-FBB0-C33328DEAA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5D255-624A-0E53-E333-49A2CB6F70D5}"/>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906515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2ECD3-3A7A-7378-604A-85373967AD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85C26B-CDF4-30E7-2EF9-FBD5922FBD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32A5D9-CAD0-D739-F2A5-CBD5DB3CFA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92EA1A-AC9C-C493-15E8-E300E9E8BF13}"/>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6" name="Footer Placeholder 5">
            <a:extLst>
              <a:ext uri="{FF2B5EF4-FFF2-40B4-BE49-F238E27FC236}">
                <a16:creationId xmlns:a16="http://schemas.microsoft.com/office/drawing/2014/main" id="{7F884B7E-C4C6-6F3E-FA59-8F283BF01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5E85F1-1A71-00B5-D0A9-9BB9A8B6CA79}"/>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630990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C4282-1413-2A4A-36DF-B75F4F16C5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17FB0E-3FB0-B4AC-CB9A-6ADEE2E6DA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4E7B3F-DF28-0DAB-08E9-A25FAA2142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E59C4E-AD83-24B6-2CEE-0EC403D037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4600AA-8A1A-46EC-5EE5-8056116D70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B3FE8-4887-FABE-818B-F18F6DD49FB3}"/>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8" name="Footer Placeholder 7">
            <a:extLst>
              <a:ext uri="{FF2B5EF4-FFF2-40B4-BE49-F238E27FC236}">
                <a16:creationId xmlns:a16="http://schemas.microsoft.com/office/drawing/2014/main" id="{6C7F0DB0-AE95-1876-5241-EB7756987A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0A91EC-BA19-B72D-6864-9D27096850F4}"/>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1480448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2F66-E2A4-8EBF-3141-99C4E23F0F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FBA156-DF38-B3F2-1E3C-0C5A775000C3}"/>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4" name="Footer Placeholder 3">
            <a:extLst>
              <a:ext uri="{FF2B5EF4-FFF2-40B4-BE49-F238E27FC236}">
                <a16:creationId xmlns:a16="http://schemas.microsoft.com/office/drawing/2014/main" id="{7BFE1DB4-66FF-9E07-69D3-44A0D5E1DF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231AC2-B7A4-5652-C48A-65E5D13A76C6}"/>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50618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5D93B5-CE45-A1C8-7D02-196779171AAD}"/>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3" name="Footer Placeholder 2">
            <a:extLst>
              <a:ext uri="{FF2B5EF4-FFF2-40B4-BE49-F238E27FC236}">
                <a16:creationId xmlns:a16="http://schemas.microsoft.com/office/drawing/2014/main" id="{A1699689-7483-272A-8172-C99B5E60EF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3A776E-4410-21A6-16AF-747E79DB7293}"/>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559057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BD8B-EBD1-58F2-5C6E-048DB4E8A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FFD940B-4647-0E3B-DD80-7FC2B988D4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72D921-CA6E-F529-4705-A46C6A19CF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80C130-F5C6-A16F-1205-028E7C694EF0}"/>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6" name="Footer Placeholder 5">
            <a:extLst>
              <a:ext uri="{FF2B5EF4-FFF2-40B4-BE49-F238E27FC236}">
                <a16:creationId xmlns:a16="http://schemas.microsoft.com/office/drawing/2014/main" id="{97D3F894-12CB-4947-665A-092F287E5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54BA13-22D2-482C-9AC4-DFCE9027199C}"/>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83793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B8E29-B42C-1C75-54DC-983633B256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8DF0B2-E1EF-506A-4EC6-B570829C53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D1FF22-BEE0-1E20-126B-D4EB075CF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2299E5-3A06-7705-18EE-33A273808E12}"/>
              </a:ext>
            </a:extLst>
          </p:cNvPr>
          <p:cNvSpPr>
            <a:spLocks noGrp="1"/>
          </p:cNvSpPr>
          <p:nvPr>
            <p:ph type="dt" sz="half" idx="10"/>
          </p:nvPr>
        </p:nvSpPr>
        <p:spPr/>
        <p:txBody>
          <a:bodyPr/>
          <a:lstStyle/>
          <a:p>
            <a:fld id="{4953486B-628E-4D26-8E44-A027A74DE50B}" type="datetimeFigureOut">
              <a:rPr lang="en-US" smtClean="0"/>
              <a:t>11/14/2025</a:t>
            </a:fld>
            <a:endParaRPr lang="en-US"/>
          </a:p>
        </p:txBody>
      </p:sp>
      <p:sp>
        <p:nvSpPr>
          <p:cNvPr id="6" name="Footer Placeholder 5">
            <a:extLst>
              <a:ext uri="{FF2B5EF4-FFF2-40B4-BE49-F238E27FC236}">
                <a16:creationId xmlns:a16="http://schemas.microsoft.com/office/drawing/2014/main" id="{BF8DE71F-8211-6416-6090-DB8C96A5A2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34EAF1-2488-3D6F-0864-E89C4E502546}"/>
              </a:ext>
            </a:extLst>
          </p:cNvPr>
          <p:cNvSpPr>
            <a:spLocks noGrp="1"/>
          </p:cNvSpPr>
          <p:nvPr>
            <p:ph type="sldNum" sz="quarter" idx="12"/>
          </p:nvPr>
        </p:nvSpPr>
        <p:spPr/>
        <p:txBody>
          <a:bodyPr/>
          <a:lstStyle/>
          <a:p>
            <a:fld id="{E568D590-3061-48DA-80BB-F2FB55B1C976}" type="slidenum">
              <a:rPr lang="en-US" smtClean="0"/>
              <a:t>‹#›</a:t>
            </a:fld>
            <a:endParaRPr lang="en-US"/>
          </a:p>
        </p:txBody>
      </p:sp>
    </p:spTree>
    <p:extLst>
      <p:ext uri="{BB962C8B-B14F-4D97-AF65-F5344CB8AC3E}">
        <p14:creationId xmlns:p14="http://schemas.microsoft.com/office/powerpoint/2010/main" val="1782713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FB9A02-3BD8-2C55-E2AC-107EA29C94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2AA53-EECC-8E26-78C3-A7D1E65528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BE585-C655-A4C3-2CB9-FE74F29D0A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3486B-628E-4D26-8E44-A027A74DE50B}" type="datetimeFigureOut">
              <a:rPr lang="en-US" smtClean="0"/>
              <a:t>11/14/2025</a:t>
            </a:fld>
            <a:endParaRPr lang="en-US"/>
          </a:p>
        </p:txBody>
      </p:sp>
      <p:sp>
        <p:nvSpPr>
          <p:cNvPr id="5" name="Footer Placeholder 4">
            <a:extLst>
              <a:ext uri="{FF2B5EF4-FFF2-40B4-BE49-F238E27FC236}">
                <a16:creationId xmlns:a16="http://schemas.microsoft.com/office/drawing/2014/main" id="{8AFC385F-A3D7-A132-02A0-75E76572F3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44B5CD-5F2E-9E2D-C8CC-CFCDCDBEB8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8D590-3061-48DA-80BB-F2FB55B1C976}" type="slidenum">
              <a:rPr lang="en-US" smtClean="0"/>
              <a:t>‹#›</a:t>
            </a:fld>
            <a:endParaRPr lang="en-US"/>
          </a:p>
        </p:txBody>
      </p:sp>
    </p:spTree>
    <p:extLst>
      <p:ext uri="{BB962C8B-B14F-4D97-AF65-F5344CB8AC3E}">
        <p14:creationId xmlns:p14="http://schemas.microsoft.com/office/powerpoint/2010/main" val="2355331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9.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sv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hyperlink" Target="https://www.wenatcheeworld.com/news/confluence-health-aims-to-reduce-wildfire-smoke-impact-on-latino-children/article_c67ff7a3-3869-4b45-94e2-c8d255909d98.html" TargetMode="External"/><Relationship Id="rId9" Type="http://schemas.openxmlformats.org/officeDocument/2006/relationships/image" Target="../media/image6.png"/><Relationship Id="rId1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79B7963-95C8-4530-F5DA-A022CF4ED624}"/>
              </a:ext>
            </a:extLst>
          </p:cNvPr>
          <p:cNvSpPr/>
          <p:nvPr/>
        </p:nvSpPr>
        <p:spPr>
          <a:xfrm>
            <a:off x="160400" y="6146108"/>
            <a:ext cx="2674492" cy="711892"/>
          </a:xfrm>
          <a:prstGeom prst="rect">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E143A71-35F8-475E-45F7-DEDD2B9E39CD}"/>
              </a:ext>
            </a:extLst>
          </p:cNvPr>
          <p:cNvSpPr/>
          <p:nvPr/>
        </p:nvSpPr>
        <p:spPr>
          <a:xfrm>
            <a:off x="14099" y="9390"/>
            <a:ext cx="12192000" cy="980537"/>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BA5562A-E069-469E-0CFC-CB82B87D4905}"/>
              </a:ext>
            </a:extLst>
          </p:cNvPr>
          <p:cNvSpPr txBox="1"/>
          <p:nvPr/>
        </p:nvSpPr>
        <p:spPr>
          <a:xfrm>
            <a:off x="1129189" y="15024"/>
            <a:ext cx="10907370" cy="338554"/>
          </a:xfrm>
          <a:prstGeom prst="rect">
            <a:avLst/>
          </a:prstGeom>
          <a:noFill/>
        </p:spPr>
        <p:txBody>
          <a:bodyPr wrap="square" rtlCol="0">
            <a:spAutoFit/>
          </a:bodyPr>
          <a:lstStyle/>
          <a:p>
            <a:pPr algn="ctr"/>
            <a:r>
              <a:rPr lang="en-US" sz="1600" b="1" dirty="0"/>
              <a:t>ED and Outpatient Visits for Kids with Asthma: Observations during a wildfire smoke episode in September of 2025</a:t>
            </a:r>
          </a:p>
        </p:txBody>
      </p:sp>
      <p:pic>
        <p:nvPicPr>
          <p:cNvPr id="5" name="Picture 4">
            <a:extLst>
              <a:ext uri="{FF2B5EF4-FFF2-40B4-BE49-F238E27FC236}">
                <a16:creationId xmlns:a16="http://schemas.microsoft.com/office/drawing/2014/main" id="{4ECDC032-B03D-1CE0-9504-ED263F00AE28}"/>
              </a:ext>
            </a:extLst>
          </p:cNvPr>
          <p:cNvPicPr>
            <a:picLocks noChangeAspect="1"/>
          </p:cNvPicPr>
          <p:nvPr/>
        </p:nvPicPr>
        <p:blipFill>
          <a:blip r:embed="rId3"/>
          <a:stretch>
            <a:fillRect/>
          </a:stretch>
        </p:blipFill>
        <p:spPr>
          <a:xfrm>
            <a:off x="124100" y="141282"/>
            <a:ext cx="1033302" cy="665425"/>
          </a:xfrm>
          <a:prstGeom prst="rect">
            <a:avLst/>
          </a:prstGeom>
        </p:spPr>
      </p:pic>
      <p:sp>
        <p:nvSpPr>
          <p:cNvPr id="6" name="TextBox 5">
            <a:extLst>
              <a:ext uri="{FF2B5EF4-FFF2-40B4-BE49-F238E27FC236}">
                <a16:creationId xmlns:a16="http://schemas.microsoft.com/office/drawing/2014/main" id="{8D3083F9-7262-9720-E5DC-B5EA3EEC1017}"/>
              </a:ext>
            </a:extLst>
          </p:cNvPr>
          <p:cNvSpPr txBox="1"/>
          <p:nvPr/>
        </p:nvSpPr>
        <p:spPr>
          <a:xfrm>
            <a:off x="1300659" y="243281"/>
            <a:ext cx="10793121" cy="600164"/>
          </a:xfrm>
          <a:prstGeom prst="rect">
            <a:avLst/>
          </a:prstGeom>
          <a:noFill/>
        </p:spPr>
        <p:txBody>
          <a:bodyPr wrap="square" rtlCol="0">
            <a:spAutoFit/>
          </a:bodyPr>
          <a:lstStyle/>
          <a:p>
            <a:r>
              <a:rPr lang="en-US" sz="1100" dirty="0"/>
              <a:t>Confluence health recognized increases in ED visits for children with Asthma and disparities in outcomes between Hispanic and non-Hispanic children during wildfire smoke events.  Confluence used the Bree Health Equity Action Collaborative (HEAC) to design an implementation the Bree guidelines. This resulted fewer incidents of ED and PC visits for asthma related conditions among patients receiving care from provider who had high adoption for both guidelines. Although the project has a small sample, the results were promising. </a:t>
            </a:r>
            <a:endParaRPr lang="en-US" sz="1100" dirty="0">
              <a:solidFill>
                <a:srgbClr val="FF0000"/>
              </a:solidFill>
            </a:endParaRPr>
          </a:p>
        </p:txBody>
      </p:sp>
      <p:sp>
        <p:nvSpPr>
          <p:cNvPr id="8" name="TextBox 7">
            <a:extLst>
              <a:ext uri="{FF2B5EF4-FFF2-40B4-BE49-F238E27FC236}">
                <a16:creationId xmlns:a16="http://schemas.microsoft.com/office/drawing/2014/main" id="{96C0E9A5-27B9-327C-B8B1-CF790D51799A}"/>
              </a:ext>
            </a:extLst>
          </p:cNvPr>
          <p:cNvSpPr txBox="1"/>
          <p:nvPr/>
        </p:nvSpPr>
        <p:spPr>
          <a:xfrm>
            <a:off x="53414" y="1656114"/>
            <a:ext cx="2355347" cy="3308598"/>
          </a:xfrm>
          <a:prstGeom prst="rect">
            <a:avLst/>
          </a:prstGeom>
          <a:noFill/>
        </p:spPr>
        <p:txBody>
          <a:bodyPr wrap="square" lIns="91440" tIns="45720" rIns="91440" bIns="45720" rtlCol="0" anchor="t">
            <a:spAutoFit/>
          </a:bodyPr>
          <a:lstStyle/>
          <a:p>
            <a:r>
              <a:rPr lang="en-US" sz="1100" dirty="0"/>
              <a:t>Confluence Health is an active participant in both Bree Collaborative guidelines development and in Bree Health Equity Action Collaborative.</a:t>
            </a:r>
          </a:p>
          <a:p>
            <a:endParaRPr lang="en-US" sz="1100" dirty="0"/>
          </a:p>
          <a:p>
            <a:r>
              <a:rPr lang="en-US" sz="1100" dirty="0"/>
              <a:t>Confluence Health is located in Wenatchee, WA and serves the surrounding areas, where patients experienced some of the highest poor air quality concentrations in Washington State during the 2022 wildfire events. </a:t>
            </a:r>
          </a:p>
          <a:p>
            <a:endParaRPr lang="en-US" sz="1100" dirty="0"/>
          </a:p>
          <a:p>
            <a:r>
              <a:rPr lang="en-US" sz="1100" dirty="0"/>
              <a:t>This are is also home to a large population of Hispanic patients, however no one in the region has previously looked at wildfire smoke impacts on Asthma by race or ethnicity.</a:t>
            </a:r>
          </a:p>
        </p:txBody>
      </p:sp>
      <p:sp>
        <p:nvSpPr>
          <p:cNvPr id="9" name="TextBox 8">
            <a:extLst>
              <a:ext uri="{FF2B5EF4-FFF2-40B4-BE49-F238E27FC236}">
                <a16:creationId xmlns:a16="http://schemas.microsoft.com/office/drawing/2014/main" id="{6BD314B0-7651-028B-7EBC-039EE2FF12E0}"/>
              </a:ext>
            </a:extLst>
          </p:cNvPr>
          <p:cNvSpPr txBox="1"/>
          <p:nvPr/>
        </p:nvSpPr>
        <p:spPr>
          <a:xfrm>
            <a:off x="2465319" y="1643579"/>
            <a:ext cx="2265872" cy="3477875"/>
          </a:xfrm>
          <a:prstGeom prst="rect">
            <a:avLst/>
          </a:prstGeom>
          <a:noFill/>
        </p:spPr>
        <p:txBody>
          <a:bodyPr wrap="square" lIns="91440" tIns="45720" rIns="91440" bIns="45720" rtlCol="0" anchor="t">
            <a:spAutoFit/>
          </a:bodyPr>
          <a:lstStyle/>
          <a:p>
            <a:r>
              <a:rPr lang="en-US" sz="1100" dirty="0"/>
              <a:t>What went into this quality improvement project? </a:t>
            </a:r>
          </a:p>
          <a:p>
            <a:endParaRPr lang="en-US" sz="1100" dirty="0">
              <a:solidFill>
                <a:srgbClr val="FF0000"/>
              </a:solidFill>
            </a:endParaRPr>
          </a:p>
          <a:p>
            <a:r>
              <a:rPr lang="en-US" sz="1100" dirty="0"/>
              <a:t>Tools and Resources: </a:t>
            </a:r>
          </a:p>
          <a:p>
            <a:pPr marL="171450" indent="-171450">
              <a:buFont typeface="Arial" panose="020B0604020202020204" pitchFamily="34" charset="0"/>
              <a:buChar char="•"/>
            </a:pPr>
            <a:r>
              <a:rPr lang="en-US" sz="1100" dirty="0"/>
              <a:t>Bree Health Equity Action Collaborative participation</a:t>
            </a:r>
          </a:p>
          <a:p>
            <a:pPr marL="171450" indent="-171450">
              <a:buFont typeface="Arial" panose="020B0604020202020204" pitchFamily="34" charset="0"/>
              <a:buChar char="•"/>
            </a:pPr>
            <a:r>
              <a:rPr lang="en-US" sz="1100" dirty="0"/>
              <a:t>Bree Pediatric Asthma Guidelines</a:t>
            </a:r>
          </a:p>
          <a:p>
            <a:pPr marL="171450" indent="-171450">
              <a:buFont typeface="Arial" panose="020B0604020202020204" pitchFamily="34" charset="0"/>
              <a:buChar char="•"/>
            </a:pPr>
            <a:r>
              <a:rPr lang="en-US" sz="1100" dirty="0"/>
              <a:t>Bree Health Impacts of Extreme Heat and Wildfire Smoke Guidelines</a:t>
            </a:r>
          </a:p>
          <a:p>
            <a:pPr marL="171450" indent="-171450">
              <a:buFont typeface="Arial" panose="020B0604020202020204" pitchFamily="34" charset="0"/>
              <a:buChar char="•"/>
            </a:pPr>
            <a:r>
              <a:rPr lang="en-US" sz="1100" dirty="0"/>
              <a:t>Root Cause Analysis</a:t>
            </a:r>
          </a:p>
          <a:p>
            <a:pPr marL="171450" indent="-171450">
              <a:buFont typeface="Arial" panose="020B0604020202020204" pitchFamily="34" charset="0"/>
              <a:buChar char="•"/>
            </a:pPr>
            <a:r>
              <a:rPr lang="en-US" sz="1100" dirty="0"/>
              <a:t>Disparities data analysis using Pediatric Asthma registry data, CDC data, ED department data, and WA Dept. of Ecology data</a:t>
            </a:r>
          </a:p>
          <a:p>
            <a:pPr marL="171450" indent="-171450">
              <a:buFont typeface="Arial" panose="020B0604020202020204" pitchFamily="34" charset="0"/>
              <a:buChar char="•"/>
            </a:pPr>
            <a:r>
              <a:rPr lang="en-US" sz="1100" dirty="0"/>
              <a:t>WA Wildfire Smoke Action Plan Created by Mary Crocker, MD, MPH- Pediatric pulmonologist </a:t>
            </a:r>
          </a:p>
          <a:p>
            <a:pPr marL="171450" indent="-171450">
              <a:buFont typeface="Arial" panose="020B0604020202020204" pitchFamily="34" charset="0"/>
              <a:buChar char="•"/>
            </a:pPr>
            <a:r>
              <a:rPr lang="en-US" sz="1100" dirty="0"/>
              <a:t>Confluence Asthma Action Plan</a:t>
            </a:r>
          </a:p>
          <a:p>
            <a:endParaRPr lang="en-US" sz="1100" dirty="0">
              <a:solidFill>
                <a:srgbClr val="FF0000"/>
              </a:solidFill>
            </a:endParaRPr>
          </a:p>
        </p:txBody>
      </p:sp>
      <p:sp>
        <p:nvSpPr>
          <p:cNvPr id="10" name="TextBox 9">
            <a:extLst>
              <a:ext uri="{FF2B5EF4-FFF2-40B4-BE49-F238E27FC236}">
                <a16:creationId xmlns:a16="http://schemas.microsoft.com/office/drawing/2014/main" id="{988ABCD6-3AE6-0002-A929-FA9B5EA9D336}"/>
              </a:ext>
            </a:extLst>
          </p:cNvPr>
          <p:cNvSpPr txBox="1"/>
          <p:nvPr/>
        </p:nvSpPr>
        <p:spPr>
          <a:xfrm>
            <a:off x="4697814" y="1620159"/>
            <a:ext cx="2554515" cy="3308598"/>
          </a:xfrm>
          <a:prstGeom prst="rect">
            <a:avLst/>
          </a:prstGeom>
          <a:noFill/>
        </p:spPr>
        <p:txBody>
          <a:bodyPr wrap="square" rtlCol="0">
            <a:spAutoFit/>
          </a:bodyPr>
          <a:lstStyle/>
          <a:p>
            <a:r>
              <a:rPr lang="en-US" sz="1100" dirty="0"/>
              <a:t>Advice and lessons learned:</a:t>
            </a:r>
          </a:p>
          <a:p>
            <a:pPr marL="171450" indent="-171450">
              <a:buFont typeface="Arial" panose="020B0604020202020204" pitchFamily="34" charset="0"/>
              <a:buChar char="•"/>
            </a:pPr>
            <a:r>
              <a:rPr lang="en-US" sz="1100" dirty="0"/>
              <a:t>The Asthma Action Plan gives medication advice and Wildfire Smoke Action Plan gives information on how to reduce exposure, so it is critical to  combine them to achieve the best outcomes.</a:t>
            </a:r>
          </a:p>
          <a:p>
            <a:pPr marL="171450" indent="-171450">
              <a:buFont typeface="Arial" panose="020B0604020202020204" pitchFamily="34" charset="0"/>
              <a:buChar char="•"/>
            </a:pPr>
            <a:r>
              <a:rPr lang="en-US" sz="1100" dirty="0"/>
              <a:t>Data presentation on outcomes may motivate providers to complete action plans</a:t>
            </a:r>
          </a:p>
          <a:p>
            <a:pPr marL="171450" indent="-171450">
              <a:buFont typeface="Arial" panose="020B0604020202020204" pitchFamily="34" charset="0"/>
              <a:buChar char="•"/>
            </a:pPr>
            <a:r>
              <a:rPr lang="en-US" sz="1100" dirty="0"/>
              <a:t>Root cause analysis greater completion of well-child visits indicating high motivation of Hispanic families to use educational materials given by providers</a:t>
            </a:r>
          </a:p>
          <a:p>
            <a:pPr marL="171450" indent="-171450">
              <a:buFont typeface="Arial" panose="020B0604020202020204" pitchFamily="34" charset="0"/>
              <a:buChar char="•"/>
            </a:pPr>
            <a:r>
              <a:rPr lang="en-US" sz="1100" dirty="0"/>
              <a:t>Participation in Bree provide credibility to Quality Improvement project within a medical center and helps get resources needed</a:t>
            </a:r>
          </a:p>
        </p:txBody>
      </p:sp>
      <p:sp>
        <p:nvSpPr>
          <p:cNvPr id="11" name="TextBox 10">
            <a:extLst>
              <a:ext uri="{FF2B5EF4-FFF2-40B4-BE49-F238E27FC236}">
                <a16:creationId xmlns:a16="http://schemas.microsoft.com/office/drawing/2014/main" id="{4B994021-C3FE-75D6-E8CC-1574281E888B}"/>
              </a:ext>
            </a:extLst>
          </p:cNvPr>
          <p:cNvSpPr txBox="1"/>
          <p:nvPr/>
        </p:nvSpPr>
        <p:spPr>
          <a:xfrm>
            <a:off x="7315199" y="1614058"/>
            <a:ext cx="2266195" cy="3308598"/>
          </a:xfrm>
          <a:prstGeom prst="rect">
            <a:avLst/>
          </a:prstGeom>
          <a:noFill/>
        </p:spPr>
        <p:txBody>
          <a:bodyPr wrap="square" rtlCol="0">
            <a:spAutoFit/>
          </a:bodyPr>
          <a:lstStyle/>
          <a:p>
            <a:r>
              <a:rPr lang="en-US" sz="1100" dirty="0"/>
              <a:t>Outcomes of this implementation effort: </a:t>
            </a:r>
          </a:p>
          <a:p>
            <a:pPr marL="171450" indent="-17145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Arial" panose="020B0604020202020204" pitchFamily="34" charset="0"/>
              </a:rPr>
              <a:t>All family medicine and pediatric providers received guidelines information and training</a:t>
            </a:r>
          </a:p>
          <a:p>
            <a:pPr marL="628650" lvl="1"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Provider education is on-going and Confluence is planning to create a video for further education</a:t>
            </a:r>
          </a:p>
          <a:p>
            <a:r>
              <a:rPr lang="en-US" sz="1100" dirty="0">
                <a:effectLst/>
                <a:latin typeface="Calibri" panose="020F0502020204030204" pitchFamily="34" charset="0"/>
                <a:ea typeface="Calibri" panose="020F0502020204030204" pitchFamily="34" charset="0"/>
                <a:cs typeface="Arial" panose="020B0604020202020204" pitchFamily="34" charset="0"/>
              </a:rPr>
              <a:t>Percent of children with asthma</a:t>
            </a:r>
            <a:r>
              <a:rPr lang="en-US" sz="1100" dirty="0">
                <a:latin typeface="Calibri" panose="020F0502020204030204" pitchFamily="34" charset="0"/>
                <a:ea typeface="Calibri" panose="020F0502020204030204" pitchFamily="34" charset="0"/>
                <a:cs typeface="Arial" panose="020B0604020202020204" pitchFamily="34" charset="0"/>
              </a:rPr>
              <a:t> and an asthma action plan in place: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Wenatchee Pediatrics 30% </a:t>
            </a:r>
          </a:p>
          <a:p>
            <a:pPr marL="171450"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E. Wenatchee clinic  6% </a:t>
            </a:r>
          </a:p>
          <a:p>
            <a:pPr marL="171450"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Moses Lake clinic 0.18%</a:t>
            </a:r>
          </a:p>
          <a:p>
            <a:r>
              <a:rPr lang="en-US" sz="1100" dirty="0">
                <a:latin typeface="Calibri" panose="020F0502020204030204" pitchFamily="34" charset="0"/>
                <a:cs typeface="Arial" panose="020B0604020202020204" pitchFamily="34" charset="0"/>
              </a:rPr>
              <a:t>Clinics adopting the wildfire action plan for all patients at risk:</a:t>
            </a:r>
          </a:p>
          <a:p>
            <a:pPr marL="171450"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Wenatchee Pediatrics</a:t>
            </a:r>
          </a:p>
          <a:p>
            <a:pPr marL="171450" indent="-171450">
              <a:buFont typeface="Arial" panose="020B0604020202020204" pitchFamily="34" charset="0"/>
              <a:buChar char="•"/>
            </a:pPr>
            <a:r>
              <a:rPr lang="en-US" sz="1100" dirty="0">
                <a:latin typeface="Calibri" panose="020F0502020204030204" pitchFamily="34" charset="0"/>
                <a:cs typeface="Arial" panose="020B0604020202020204" pitchFamily="34" charset="0"/>
              </a:rPr>
              <a:t>Article in the </a:t>
            </a:r>
            <a:r>
              <a:rPr lang="en-US" sz="1100" dirty="0">
                <a:latin typeface="Calibri" panose="020F0502020204030204" pitchFamily="34" charset="0"/>
                <a:cs typeface="Arial" panose="020B0604020202020204" pitchFamily="34" charset="0"/>
                <a:hlinkClick r:id="rId4"/>
              </a:rPr>
              <a:t>Wenatchee World</a:t>
            </a:r>
            <a:endParaRPr lang="en-US" sz="1100" dirty="0">
              <a:latin typeface="Calibri" panose="020F050202020403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AB2FBF6-2E46-E61F-ED4A-EB6F64058208}"/>
              </a:ext>
            </a:extLst>
          </p:cNvPr>
          <p:cNvSpPr txBox="1"/>
          <p:nvPr/>
        </p:nvSpPr>
        <p:spPr>
          <a:xfrm>
            <a:off x="9656251" y="1683454"/>
            <a:ext cx="2384651" cy="3139321"/>
          </a:xfrm>
          <a:prstGeom prst="rect">
            <a:avLst/>
          </a:prstGeom>
          <a:noFill/>
        </p:spPr>
        <p:txBody>
          <a:bodyPr wrap="square" rtlCol="0">
            <a:spAutoFit/>
          </a:bodyPr>
          <a:lstStyle/>
          <a:p>
            <a:pPr marL="171450" indent="-171450">
              <a:buFont typeface="Arial" panose="020B0604020202020204" pitchFamily="34" charset="0"/>
              <a:buChar char="•"/>
            </a:pPr>
            <a:r>
              <a:rPr lang="en-US" sz="1100" dirty="0"/>
              <a:t>50% Less Respiratory related Emergency department visit for children with asthma who had an asthma action plan compared to children with asthma who did not have an asthma action plan </a:t>
            </a:r>
          </a:p>
          <a:p>
            <a:pPr marL="171450" indent="-171450">
              <a:buFont typeface="Arial" panose="020B0604020202020204" pitchFamily="34" charset="0"/>
              <a:buChar char="•"/>
            </a:pPr>
            <a:r>
              <a:rPr lang="en-US" sz="1100" dirty="0"/>
              <a:t>71% less outpatient visits for children with asthma who had an asthma action plan in place vs. children with asthma who did not have an asthma action plan in place</a:t>
            </a:r>
          </a:p>
          <a:p>
            <a:pPr marL="171450" indent="-171450">
              <a:buFont typeface="Arial" panose="020B0604020202020204" pitchFamily="34" charset="0"/>
              <a:buChar char="•"/>
            </a:pPr>
            <a:r>
              <a:rPr lang="en-US" sz="1100" dirty="0"/>
              <a:t>Significant reduction in disparity of patient care visits for respiratory problems for children with asthma between Hispanic children with asthma and Non-Hispanic children in comparison to 2022 wildfire smoke episode.</a:t>
            </a:r>
          </a:p>
        </p:txBody>
      </p:sp>
      <p:sp>
        <p:nvSpPr>
          <p:cNvPr id="13" name="Rectangle 12">
            <a:extLst>
              <a:ext uri="{FF2B5EF4-FFF2-40B4-BE49-F238E27FC236}">
                <a16:creationId xmlns:a16="http://schemas.microsoft.com/office/drawing/2014/main" id="{3686E141-B8EA-EF74-B27C-84A4CCAD031B}"/>
              </a:ext>
            </a:extLst>
          </p:cNvPr>
          <p:cNvSpPr/>
          <p:nvPr/>
        </p:nvSpPr>
        <p:spPr>
          <a:xfrm>
            <a:off x="-380" y="5450960"/>
            <a:ext cx="12053978" cy="310551"/>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D00E798-4EBC-06D8-ECB8-AAA638C52852}"/>
              </a:ext>
            </a:extLst>
          </p:cNvPr>
          <p:cNvSpPr/>
          <p:nvPr/>
        </p:nvSpPr>
        <p:spPr>
          <a:xfrm>
            <a:off x="275835" y="5436728"/>
            <a:ext cx="45719" cy="296232"/>
          </a:xfrm>
          <a:prstGeom prst="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8E1E186-0A7D-3178-2A1E-CA40FF282C10}"/>
              </a:ext>
            </a:extLst>
          </p:cNvPr>
          <p:cNvSpPr/>
          <p:nvPr/>
        </p:nvSpPr>
        <p:spPr>
          <a:xfrm>
            <a:off x="9625030" y="5436728"/>
            <a:ext cx="45719" cy="296232"/>
          </a:xfrm>
          <a:prstGeom prst="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9EF1A28-6EFC-A279-8EF3-896FCA062180}"/>
              </a:ext>
            </a:extLst>
          </p:cNvPr>
          <p:cNvSpPr/>
          <p:nvPr/>
        </p:nvSpPr>
        <p:spPr>
          <a:xfrm>
            <a:off x="3306562" y="5455984"/>
            <a:ext cx="45719" cy="310551"/>
          </a:xfrm>
          <a:prstGeom prst="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58247A53-033B-012E-0794-D6C9B452B73B}"/>
              </a:ext>
            </a:extLst>
          </p:cNvPr>
          <p:cNvSpPr txBox="1"/>
          <p:nvPr/>
        </p:nvSpPr>
        <p:spPr>
          <a:xfrm>
            <a:off x="53414" y="5728615"/>
            <a:ext cx="649857" cy="261610"/>
          </a:xfrm>
          <a:prstGeom prst="rect">
            <a:avLst/>
          </a:prstGeom>
          <a:noFill/>
        </p:spPr>
        <p:txBody>
          <a:bodyPr wrap="square" rtlCol="0">
            <a:spAutoFit/>
          </a:bodyPr>
          <a:lstStyle/>
          <a:p>
            <a:r>
              <a:rPr lang="en-US" sz="1100" b="1" dirty="0"/>
              <a:t>2022</a:t>
            </a:r>
          </a:p>
        </p:txBody>
      </p:sp>
      <p:sp>
        <p:nvSpPr>
          <p:cNvPr id="18" name="TextBox 17">
            <a:extLst>
              <a:ext uri="{FF2B5EF4-FFF2-40B4-BE49-F238E27FC236}">
                <a16:creationId xmlns:a16="http://schemas.microsoft.com/office/drawing/2014/main" id="{C7F9D91A-2919-F38E-F8D5-0F2F61255D8C}"/>
              </a:ext>
            </a:extLst>
          </p:cNvPr>
          <p:cNvSpPr txBox="1"/>
          <p:nvPr/>
        </p:nvSpPr>
        <p:spPr>
          <a:xfrm>
            <a:off x="3050571" y="5812244"/>
            <a:ext cx="649857" cy="261610"/>
          </a:xfrm>
          <a:prstGeom prst="rect">
            <a:avLst/>
          </a:prstGeom>
          <a:noFill/>
        </p:spPr>
        <p:txBody>
          <a:bodyPr wrap="square" rtlCol="0">
            <a:spAutoFit/>
          </a:bodyPr>
          <a:lstStyle/>
          <a:p>
            <a:r>
              <a:rPr lang="en-US" sz="1100" b="1" dirty="0"/>
              <a:t>2023</a:t>
            </a:r>
          </a:p>
        </p:txBody>
      </p:sp>
      <p:sp>
        <p:nvSpPr>
          <p:cNvPr id="19" name="TextBox 18">
            <a:extLst>
              <a:ext uri="{FF2B5EF4-FFF2-40B4-BE49-F238E27FC236}">
                <a16:creationId xmlns:a16="http://schemas.microsoft.com/office/drawing/2014/main" id="{818792EA-FB69-444A-93C7-79F2629C113B}"/>
              </a:ext>
            </a:extLst>
          </p:cNvPr>
          <p:cNvSpPr txBox="1"/>
          <p:nvPr/>
        </p:nvSpPr>
        <p:spPr>
          <a:xfrm>
            <a:off x="9349863" y="5749755"/>
            <a:ext cx="649857" cy="261610"/>
          </a:xfrm>
          <a:prstGeom prst="rect">
            <a:avLst/>
          </a:prstGeom>
          <a:noFill/>
        </p:spPr>
        <p:txBody>
          <a:bodyPr wrap="square" rtlCol="0">
            <a:spAutoFit/>
          </a:bodyPr>
          <a:lstStyle/>
          <a:p>
            <a:r>
              <a:rPr lang="en-US" sz="1100" b="1" dirty="0"/>
              <a:t>2025</a:t>
            </a:r>
          </a:p>
        </p:txBody>
      </p:sp>
      <p:sp>
        <p:nvSpPr>
          <p:cNvPr id="20" name="TextBox 19">
            <a:extLst>
              <a:ext uri="{FF2B5EF4-FFF2-40B4-BE49-F238E27FC236}">
                <a16:creationId xmlns:a16="http://schemas.microsoft.com/office/drawing/2014/main" id="{225D447C-22EC-2713-B7E5-935C070C6326}"/>
              </a:ext>
            </a:extLst>
          </p:cNvPr>
          <p:cNvSpPr txBox="1"/>
          <p:nvPr/>
        </p:nvSpPr>
        <p:spPr>
          <a:xfrm>
            <a:off x="202732" y="6167207"/>
            <a:ext cx="2332056" cy="707886"/>
          </a:xfrm>
          <a:prstGeom prst="rect">
            <a:avLst/>
          </a:prstGeom>
          <a:noFill/>
        </p:spPr>
        <p:txBody>
          <a:bodyPr wrap="square" rtlCol="0">
            <a:spAutoFit/>
          </a:bodyPr>
          <a:lstStyle/>
          <a:p>
            <a:r>
              <a:rPr lang="en-US" sz="1000" dirty="0">
                <a:solidFill>
                  <a:schemeClr val="bg1"/>
                </a:solidFill>
              </a:rPr>
              <a:t>Dr. Bindu Nayak, MD, Endocrinologist and Co-medical Director of Health Equity</a:t>
            </a:r>
          </a:p>
          <a:p>
            <a:r>
              <a:rPr lang="en-US" sz="1000" dirty="0">
                <a:solidFill>
                  <a:schemeClr val="bg1"/>
                </a:solidFill>
              </a:rPr>
              <a:t>(formerly) Confluence Health</a:t>
            </a:r>
          </a:p>
          <a:p>
            <a:r>
              <a:rPr lang="en-US" sz="1000" dirty="0">
                <a:solidFill>
                  <a:schemeClr val="bg1"/>
                </a:solidFill>
              </a:rPr>
              <a:t>bnayak622@gmail.com</a:t>
            </a:r>
          </a:p>
        </p:txBody>
      </p:sp>
      <p:sp>
        <p:nvSpPr>
          <p:cNvPr id="22" name="Rectangle 21">
            <a:extLst>
              <a:ext uri="{FF2B5EF4-FFF2-40B4-BE49-F238E27FC236}">
                <a16:creationId xmlns:a16="http://schemas.microsoft.com/office/drawing/2014/main" id="{465BFE52-BCF9-65A9-1B9A-4052B81B15C9}"/>
              </a:ext>
            </a:extLst>
          </p:cNvPr>
          <p:cNvSpPr/>
          <p:nvPr/>
        </p:nvSpPr>
        <p:spPr>
          <a:xfrm>
            <a:off x="3326683" y="6126227"/>
            <a:ext cx="2742262" cy="727061"/>
          </a:xfrm>
          <a:prstGeom prst="rect">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48BD35E-3D37-17C1-B7DA-DB3AD5F5C905}"/>
              </a:ext>
            </a:extLst>
          </p:cNvPr>
          <p:cNvSpPr txBox="1"/>
          <p:nvPr/>
        </p:nvSpPr>
        <p:spPr>
          <a:xfrm>
            <a:off x="3384153" y="6156549"/>
            <a:ext cx="2168395" cy="553998"/>
          </a:xfrm>
          <a:prstGeom prst="rect">
            <a:avLst/>
          </a:prstGeom>
          <a:noFill/>
        </p:spPr>
        <p:txBody>
          <a:bodyPr wrap="square" rtlCol="0">
            <a:spAutoFit/>
          </a:bodyPr>
          <a:lstStyle/>
          <a:p>
            <a:r>
              <a:rPr lang="en-US" sz="1000" dirty="0">
                <a:solidFill>
                  <a:schemeClr val="bg1"/>
                </a:solidFill>
              </a:rPr>
              <a:t>Dr. Ellen Mateo, MD, Pediatrician </a:t>
            </a:r>
          </a:p>
          <a:p>
            <a:r>
              <a:rPr lang="en-US" sz="1000" dirty="0">
                <a:solidFill>
                  <a:schemeClr val="bg1"/>
                </a:solidFill>
              </a:rPr>
              <a:t>Confluence Health</a:t>
            </a:r>
          </a:p>
          <a:p>
            <a:r>
              <a:rPr lang="en-US" sz="1000" dirty="0">
                <a:solidFill>
                  <a:schemeClr val="bg1"/>
                </a:solidFill>
              </a:rPr>
              <a:t>Ellen.Mateo@confluencehealth.org</a:t>
            </a:r>
          </a:p>
        </p:txBody>
      </p:sp>
      <p:sp>
        <p:nvSpPr>
          <p:cNvPr id="28" name="Diamond 27">
            <a:extLst>
              <a:ext uri="{FF2B5EF4-FFF2-40B4-BE49-F238E27FC236}">
                <a16:creationId xmlns:a16="http://schemas.microsoft.com/office/drawing/2014/main" id="{F222087F-9998-75E5-304C-BCDBAD3128D5}"/>
              </a:ext>
            </a:extLst>
          </p:cNvPr>
          <p:cNvSpPr/>
          <p:nvPr/>
        </p:nvSpPr>
        <p:spPr>
          <a:xfrm>
            <a:off x="2880060" y="5533970"/>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841865A7-7793-BA98-4996-14B34D9337F0}"/>
              </a:ext>
            </a:extLst>
          </p:cNvPr>
          <p:cNvSpPr txBox="1"/>
          <p:nvPr/>
        </p:nvSpPr>
        <p:spPr>
          <a:xfrm>
            <a:off x="11379507" y="5959233"/>
            <a:ext cx="714273" cy="338554"/>
          </a:xfrm>
          <a:prstGeom prst="rect">
            <a:avLst/>
          </a:prstGeom>
          <a:noFill/>
        </p:spPr>
        <p:txBody>
          <a:bodyPr wrap="square" rtlCol="0">
            <a:spAutoFit/>
          </a:bodyPr>
          <a:lstStyle/>
          <a:p>
            <a:r>
              <a:rPr lang="en-US" sz="800" dirty="0"/>
              <a:t>ED Visit Data Analysis</a:t>
            </a:r>
          </a:p>
        </p:txBody>
      </p:sp>
      <p:sp>
        <p:nvSpPr>
          <p:cNvPr id="32" name="Arrow: Right 31">
            <a:extLst>
              <a:ext uri="{FF2B5EF4-FFF2-40B4-BE49-F238E27FC236}">
                <a16:creationId xmlns:a16="http://schemas.microsoft.com/office/drawing/2014/main" id="{A9833A55-AD8B-E5A6-06F4-492C95EA1429}"/>
              </a:ext>
            </a:extLst>
          </p:cNvPr>
          <p:cNvSpPr/>
          <p:nvPr/>
        </p:nvSpPr>
        <p:spPr>
          <a:xfrm>
            <a:off x="87990" y="955716"/>
            <a:ext cx="10272191" cy="609374"/>
          </a:xfrm>
          <a:prstGeom prst="rightArrow">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233A662-06BB-75B0-B9C0-9922CC655328}"/>
              </a:ext>
            </a:extLst>
          </p:cNvPr>
          <p:cNvSpPr/>
          <p:nvPr/>
        </p:nvSpPr>
        <p:spPr>
          <a:xfrm>
            <a:off x="624841" y="870050"/>
            <a:ext cx="808006" cy="758383"/>
          </a:xfrm>
          <a:prstGeom prst="ellipse">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BB057893-5BC5-7246-8D94-846B712DF63C}"/>
              </a:ext>
            </a:extLst>
          </p:cNvPr>
          <p:cNvSpPr/>
          <p:nvPr/>
        </p:nvSpPr>
        <p:spPr>
          <a:xfrm>
            <a:off x="2971497" y="840964"/>
            <a:ext cx="808006" cy="758383"/>
          </a:xfrm>
          <a:prstGeom prst="ellipse">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823772A9-119F-D87A-1C1A-72E69DB99BCF}"/>
              </a:ext>
            </a:extLst>
          </p:cNvPr>
          <p:cNvSpPr/>
          <p:nvPr/>
        </p:nvSpPr>
        <p:spPr>
          <a:xfrm>
            <a:off x="5501640" y="858300"/>
            <a:ext cx="808006" cy="758383"/>
          </a:xfrm>
          <a:prstGeom prst="ellipse">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93941362-E0B2-7CD0-CBA6-77CF231FF1F5}"/>
              </a:ext>
            </a:extLst>
          </p:cNvPr>
          <p:cNvSpPr/>
          <p:nvPr/>
        </p:nvSpPr>
        <p:spPr>
          <a:xfrm>
            <a:off x="7989498" y="864692"/>
            <a:ext cx="808006" cy="758383"/>
          </a:xfrm>
          <a:prstGeom prst="ellipse">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EF9360D-E96D-4E93-B2D1-84F83EDC0F96}"/>
              </a:ext>
            </a:extLst>
          </p:cNvPr>
          <p:cNvSpPr/>
          <p:nvPr/>
        </p:nvSpPr>
        <p:spPr>
          <a:xfrm>
            <a:off x="10497484" y="854843"/>
            <a:ext cx="808006" cy="7583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38" descr="Heart with pulse with solid fill">
            <a:extLst>
              <a:ext uri="{FF2B5EF4-FFF2-40B4-BE49-F238E27FC236}">
                <a16:creationId xmlns:a16="http://schemas.microsoft.com/office/drawing/2014/main" id="{2F3C48E5-3CBA-FBA2-C441-BD6D04EF9E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0618972" y="983242"/>
            <a:ext cx="549215" cy="549215"/>
          </a:xfrm>
          <a:prstGeom prst="rect">
            <a:avLst/>
          </a:prstGeom>
        </p:spPr>
      </p:pic>
      <p:pic>
        <p:nvPicPr>
          <p:cNvPr id="41" name="Graphic 40" descr="Group brainstorm with solid fill">
            <a:extLst>
              <a:ext uri="{FF2B5EF4-FFF2-40B4-BE49-F238E27FC236}">
                <a16:creationId xmlns:a16="http://schemas.microsoft.com/office/drawing/2014/main" id="{AD008789-E8C8-A0C5-56E1-99E946CE2A0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7028" y="966064"/>
            <a:ext cx="543631" cy="543631"/>
          </a:xfrm>
          <a:prstGeom prst="rect">
            <a:avLst/>
          </a:prstGeom>
        </p:spPr>
      </p:pic>
      <p:pic>
        <p:nvPicPr>
          <p:cNvPr id="43" name="Graphic 42" descr="Gears with solid fill">
            <a:extLst>
              <a:ext uri="{FF2B5EF4-FFF2-40B4-BE49-F238E27FC236}">
                <a16:creationId xmlns:a16="http://schemas.microsoft.com/office/drawing/2014/main" id="{DA88168B-8D8C-011B-DFD8-A961289727F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3107093" y="961268"/>
            <a:ext cx="520460" cy="520460"/>
          </a:xfrm>
          <a:prstGeom prst="rect">
            <a:avLst/>
          </a:prstGeom>
        </p:spPr>
      </p:pic>
      <p:pic>
        <p:nvPicPr>
          <p:cNvPr id="45" name="Graphic 44" descr="Comment Like with solid fill">
            <a:extLst>
              <a:ext uri="{FF2B5EF4-FFF2-40B4-BE49-F238E27FC236}">
                <a16:creationId xmlns:a16="http://schemas.microsoft.com/office/drawing/2014/main" id="{D95E3339-5EAC-363F-5E20-244AD5D120E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5621690" y="967620"/>
            <a:ext cx="573657" cy="573657"/>
          </a:xfrm>
          <a:prstGeom prst="rect">
            <a:avLst/>
          </a:prstGeom>
        </p:spPr>
      </p:pic>
      <p:pic>
        <p:nvPicPr>
          <p:cNvPr id="47" name="Graphic 46" descr="Clipboard Checked with solid fill">
            <a:extLst>
              <a:ext uri="{FF2B5EF4-FFF2-40B4-BE49-F238E27FC236}">
                <a16:creationId xmlns:a16="http://schemas.microsoft.com/office/drawing/2014/main" id="{BCDDC1CA-85A4-F342-B34B-1A3A7BCBE2C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144772" y="986202"/>
            <a:ext cx="497457" cy="497457"/>
          </a:xfrm>
          <a:prstGeom prst="rect">
            <a:avLst/>
          </a:prstGeom>
        </p:spPr>
      </p:pic>
      <p:sp>
        <p:nvSpPr>
          <p:cNvPr id="38" name="Rectangle 37">
            <a:extLst>
              <a:ext uri="{FF2B5EF4-FFF2-40B4-BE49-F238E27FC236}">
                <a16:creationId xmlns:a16="http://schemas.microsoft.com/office/drawing/2014/main" id="{DD441D40-1AE2-B160-5A00-4537292309B3}"/>
              </a:ext>
            </a:extLst>
          </p:cNvPr>
          <p:cNvSpPr/>
          <p:nvPr/>
        </p:nvSpPr>
        <p:spPr>
          <a:xfrm>
            <a:off x="6508633" y="5458800"/>
            <a:ext cx="45719" cy="310551"/>
          </a:xfrm>
          <a:prstGeom prst="rect">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70165FDE-4F00-3E5F-F664-757BAC5A5ED1}"/>
              </a:ext>
            </a:extLst>
          </p:cNvPr>
          <p:cNvSpPr txBox="1"/>
          <p:nvPr/>
        </p:nvSpPr>
        <p:spPr>
          <a:xfrm>
            <a:off x="6240269" y="5868895"/>
            <a:ext cx="649857" cy="261610"/>
          </a:xfrm>
          <a:prstGeom prst="rect">
            <a:avLst/>
          </a:prstGeom>
          <a:noFill/>
        </p:spPr>
        <p:txBody>
          <a:bodyPr wrap="square" rtlCol="0">
            <a:spAutoFit/>
          </a:bodyPr>
          <a:lstStyle/>
          <a:p>
            <a:r>
              <a:rPr lang="en-US" sz="1100" b="1" dirty="0"/>
              <a:t>2024</a:t>
            </a:r>
          </a:p>
        </p:txBody>
      </p:sp>
      <p:cxnSp>
        <p:nvCxnSpPr>
          <p:cNvPr id="49" name="Straight Connector 48">
            <a:extLst>
              <a:ext uri="{FF2B5EF4-FFF2-40B4-BE49-F238E27FC236}">
                <a16:creationId xmlns:a16="http://schemas.microsoft.com/office/drawing/2014/main" id="{82908440-D51D-5848-07E2-346C3FEB7698}"/>
              </a:ext>
            </a:extLst>
          </p:cNvPr>
          <p:cNvCxnSpPr>
            <a:cxnSpLocks/>
          </p:cNvCxnSpPr>
          <p:nvPr/>
        </p:nvCxnSpPr>
        <p:spPr>
          <a:xfrm>
            <a:off x="2445889" y="570188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Diamond 50">
            <a:extLst>
              <a:ext uri="{FF2B5EF4-FFF2-40B4-BE49-F238E27FC236}">
                <a16:creationId xmlns:a16="http://schemas.microsoft.com/office/drawing/2014/main" id="{38E806E5-2751-B27F-D4A5-C8142649005F}"/>
              </a:ext>
            </a:extLst>
          </p:cNvPr>
          <p:cNvSpPr/>
          <p:nvPr/>
        </p:nvSpPr>
        <p:spPr>
          <a:xfrm>
            <a:off x="1416060" y="5518820"/>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DA790F9F-444B-31C0-794C-F0C60A039708}"/>
              </a:ext>
            </a:extLst>
          </p:cNvPr>
          <p:cNvCxnSpPr>
            <a:cxnSpLocks/>
          </p:cNvCxnSpPr>
          <p:nvPr/>
        </p:nvCxnSpPr>
        <p:spPr>
          <a:xfrm>
            <a:off x="11058468" y="5588100"/>
            <a:ext cx="490065" cy="0"/>
          </a:xfrm>
          <a:prstGeom prst="line">
            <a:avLst/>
          </a:prstGeom>
          <a:ln w="38100">
            <a:solidFill>
              <a:srgbClr val="006666"/>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626FAE85-E99C-9ACD-3C32-6C22B4776FD6}"/>
              </a:ext>
            </a:extLst>
          </p:cNvPr>
          <p:cNvCxnSpPr>
            <a:cxnSpLocks/>
          </p:cNvCxnSpPr>
          <p:nvPr/>
        </p:nvCxnSpPr>
        <p:spPr>
          <a:xfrm>
            <a:off x="1496573" y="5324250"/>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0E1826F3-7DA1-6D2F-290A-27D585279D4B}"/>
              </a:ext>
            </a:extLst>
          </p:cNvPr>
          <p:cNvSpPr txBox="1"/>
          <p:nvPr/>
        </p:nvSpPr>
        <p:spPr>
          <a:xfrm>
            <a:off x="862623" y="5023270"/>
            <a:ext cx="980514" cy="338554"/>
          </a:xfrm>
          <a:prstGeom prst="rect">
            <a:avLst/>
          </a:prstGeom>
          <a:noFill/>
        </p:spPr>
        <p:txBody>
          <a:bodyPr wrap="square" rtlCol="0">
            <a:spAutoFit/>
          </a:bodyPr>
          <a:lstStyle/>
          <a:p>
            <a:r>
              <a:rPr lang="en-US" sz="800" dirty="0"/>
              <a:t>Pediatrics Asthma guidelines created</a:t>
            </a:r>
          </a:p>
        </p:txBody>
      </p:sp>
      <p:cxnSp>
        <p:nvCxnSpPr>
          <p:cNvPr id="63" name="Straight Connector 62">
            <a:extLst>
              <a:ext uri="{FF2B5EF4-FFF2-40B4-BE49-F238E27FC236}">
                <a16:creationId xmlns:a16="http://schemas.microsoft.com/office/drawing/2014/main" id="{E5E03839-D30E-8F30-5248-945EAADCC46D}"/>
              </a:ext>
            </a:extLst>
          </p:cNvPr>
          <p:cNvCxnSpPr>
            <a:cxnSpLocks/>
          </p:cNvCxnSpPr>
          <p:nvPr/>
        </p:nvCxnSpPr>
        <p:spPr>
          <a:xfrm>
            <a:off x="8292461" y="5390025"/>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D7ABCACC-9690-AE1C-D80B-F1F97500642D}"/>
              </a:ext>
            </a:extLst>
          </p:cNvPr>
          <p:cNvSpPr txBox="1"/>
          <p:nvPr/>
        </p:nvSpPr>
        <p:spPr>
          <a:xfrm>
            <a:off x="3306879" y="5029802"/>
            <a:ext cx="1046813" cy="338554"/>
          </a:xfrm>
          <a:prstGeom prst="rect">
            <a:avLst/>
          </a:prstGeom>
          <a:noFill/>
        </p:spPr>
        <p:txBody>
          <a:bodyPr wrap="square" rtlCol="0">
            <a:spAutoFit/>
          </a:bodyPr>
          <a:lstStyle/>
          <a:p>
            <a:r>
              <a:rPr lang="en-US" sz="800" dirty="0"/>
              <a:t>Participation in BREE HEAC</a:t>
            </a:r>
          </a:p>
        </p:txBody>
      </p:sp>
      <p:cxnSp>
        <p:nvCxnSpPr>
          <p:cNvPr id="69" name="Straight Connector 68">
            <a:extLst>
              <a:ext uri="{FF2B5EF4-FFF2-40B4-BE49-F238E27FC236}">
                <a16:creationId xmlns:a16="http://schemas.microsoft.com/office/drawing/2014/main" id="{8B89A3C3-F3E0-165A-2FE7-3A01D9D52647}"/>
              </a:ext>
            </a:extLst>
          </p:cNvPr>
          <p:cNvCxnSpPr>
            <a:cxnSpLocks/>
          </p:cNvCxnSpPr>
          <p:nvPr/>
        </p:nvCxnSpPr>
        <p:spPr>
          <a:xfrm>
            <a:off x="3439489" y="534408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53ABC5F1-6C98-4CBE-1D26-B55DEFBE6248}"/>
              </a:ext>
            </a:extLst>
          </p:cNvPr>
          <p:cNvSpPr/>
          <p:nvPr/>
        </p:nvSpPr>
        <p:spPr>
          <a:xfrm>
            <a:off x="2371127" y="5538719"/>
            <a:ext cx="149525" cy="16102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7E2CB96F-3BAD-7BBF-2182-A01613A2E1FD}"/>
              </a:ext>
            </a:extLst>
          </p:cNvPr>
          <p:cNvSpPr txBox="1"/>
          <p:nvPr/>
        </p:nvSpPr>
        <p:spPr>
          <a:xfrm>
            <a:off x="2296613" y="5027728"/>
            <a:ext cx="1049860" cy="461665"/>
          </a:xfrm>
          <a:prstGeom prst="rect">
            <a:avLst/>
          </a:prstGeom>
          <a:noFill/>
        </p:spPr>
        <p:txBody>
          <a:bodyPr wrap="square" rtlCol="0">
            <a:spAutoFit/>
          </a:bodyPr>
          <a:lstStyle/>
          <a:p>
            <a:r>
              <a:rPr lang="en-US" sz="800" dirty="0"/>
              <a:t>Wildfire smoke action plan template available</a:t>
            </a:r>
          </a:p>
        </p:txBody>
      </p:sp>
      <p:cxnSp>
        <p:nvCxnSpPr>
          <p:cNvPr id="72" name="Straight Connector 71">
            <a:extLst>
              <a:ext uri="{FF2B5EF4-FFF2-40B4-BE49-F238E27FC236}">
                <a16:creationId xmlns:a16="http://schemas.microsoft.com/office/drawing/2014/main" id="{9F004676-21E0-6153-03DB-0AE7B6768096}"/>
              </a:ext>
            </a:extLst>
          </p:cNvPr>
          <p:cNvCxnSpPr>
            <a:cxnSpLocks/>
          </p:cNvCxnSpPr>
          <p:nvPr/>
        </p:nvCxnSpPr>
        <p:spPr>
          <a:xfrm>
            <a:off x="6195347" y="539821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55A5359E-CF0C-79C7-7627-7EC2417C55FF}"/>
              </a:ext>
            </a:extLst>
          </p:cNvPr>
          <p:cNvSpPr txBox="1"/>
          <p:nvPr/>
        </p:nvSpPr>
        <p:spPr>
          <a:xfrm>
            <a:off x="4339556" y="5826974"/>
            <a:ext cx="1041850" cy="215444"/>
          </a:xfrm>
          <a:prstGeom prst="rect">
            <a:avLst/>
          </a:prstGeom>
          <a:noFill/>
        </p:spPr>
        <p:txBody>
          <a:bodyPr wrap="square" rtlCol="0">
            <a:spAutoFit/>
          </a:bodyPr>
          <a:lstStyle/>
          <a:p>
            <a:r>
              <a:rPr lang="en-US" sz="800" dirty="0"/>
              <a:t>Root Cause Analysis</a:t>
            </a:r>
          </a:p>
        </p:txBody>
      </p:sp>
      <p:cxnSp>
        <p:nvCxnSpPr>
          <p:cNvPr id="76" name="Straight Connector 75">
            <a:extLst>
              <a:ext uri="{FF2B5EF4-FFF2-40B4-BE49-F238E27FC236}">
                <a16:creationId xmlns:a16="http://schemas.microsoft.com/office/drawing/2014/main" id="{00E9D08B-B469-789E-05C7-EBF1A2C225F6}"/>
              </a:ext>
            </a:extLst>
          </p:cNvPr>
          <p:cNvCxnSpPr>
            <a:cxnSpLocks/>
          </p:cNvCxnSpPr>
          <p:nvPr/>
        </p:nvCxnSpPr>
        <p:spPr>
          <a:xfrm>
            <a:off x="4860481" y="566953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CC6C010-0CCD-1AF0-2F9A-ABCAB80B07F5}"/>
              </a:ext>
            </a:extLst>
          </p:cNvPr>
          <p:cNvCxnSpPr>
            <a:cxnSpLocks/>
          </p:cNvCxnSpPr>
          <p:nvPr/>
        </p:nvCxnSpPr>
        <p:spPr>
          <a:xfrm>
            <a:off x="3432794" y="5510443"/>
            <a:ext cx="3063665" cy="3203"/>
          </a:xfrm>
          <a:prstGeom prst="line">
            <a:avLst/>
          </a:prstGeom>
          <a:ln w="38100">
            <a:solidFill>
              <a:srgbClr val="006666"/>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C3410BDB-32AA-BAAF-BB9E-88201BBF42C4}"/>
              </a:ext>
            </a:extLst>
          </p:cNvPr>
          <p:cNvCxnSpPr>
            <a:cxnSpLocks/>
          </p:cNvCxnSpPr>
          <p:nvPr/>
        </p:nvCxnSpPr>
        <p:spPr>
          <a:xfrm>
            <a:off x="11701313" y="5769351"/>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74309E44-F275-5CD2-5647-B18FED2972CB}"/>
              </a:ext>
            </a:extLst>
          </p:cNvPr>
          <p:cNvCxnSpPr>
            <a:cxnSpLocks/>
          </p:cNvCxnSpPr>
          <p:nvPr/>
        </p:nvCxnSpPr>
        <p:spPr>
          <a:xfrm>
            <a:off x="11058468" y="5379926"/>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id="{8E2014A5-5201-B314-E260-D44A234600DD}"/>
              </a:ext>
            </a:extLst>
          </p:cNvPr>
          <p:cNvSpPr txBox="1"/>
          <p:nvPr/>
        </p:nvSpPr>
        <p:spPr>
          <a:xfrm>
            <a:off x="10422456" y="5181416"/>
            <a:ext cx="1198344" cy="215444"/>
          </a:xfrm>
          <a:prstGeom prst="rect">
            <a:avLst/>
          </a:prstGeom>
          <a:noFill/>
        </p:spPr>
        <p:txBody>
          <a:bodyPr wrap="square" rtlCol="0">
            <a:spAutoFit/>
          </a:bodyPr>
          <a:lstStyle/>
          <a:p>
            <a:r>
              <a:rPr lang="en-US" sz="800" dirty="0"/>
              <a:t>Wildfire Smoke Event</a:t>
            </a:r>
          </a:p>
        </p:txBody>
      </p:sp>
      <p:cxnSp>
        <p:nvCxnSpPr>
          <p:cNvPr id="85" name="Straight Connector 84">
            <a:extLst>
              <a:ext uri="{FF2B5EF4-FFF2-40B4-BE49-F238E27FC236}">
                <a16:creationId xmlns:a16="http://schemas.microsoft.com/office/drawing/2014/main" id="{9C19B316-1578-A91A-5E5D-5C7D25CBF473}"/>
              </a:ext>
            </a:extLst>
          </p:cNvPr>
          <p:cNvCxnSpPr>
            <a:cxnSpLocks/>
          </p:cNvCxnSpPr>
          <p:nvPr/>
        </p:nvCxnSpPr>
        <p:spPr>
          <a:xfrm>
            <a:off x="8144772" y="534408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3FE6322B-5465-1154-1105-4C3196841F04}"/>
              </a:ext>
            </a:extLst>
          </p:cNvPr>
          <p:cNvSpPr txBox="1"/>
          <p:nvPr/>
        </p:nvSpPr>
        <p:spPr>
          <a:xfrm>
            <a:off x="7059173" y="5111206"/>
            <a:ext cx="1625803" cy="338554"/>
          </a:xfrm>
          <a:prstGeom prst="rect">
            <a:avLst/>
          </a:prstGeom>
          <a:noFill/>
        </p:spPr>
        <p:txBody>
          <a:bodyPr wrap="square" rtlCol="0">
            <a:spAutoFit/>
          </a:bodyPr>
          <a:lstStyle/>
          <a:p>
            <a:r>
              <a:rPr lang="en-US" sz="800" dirty="0"/>
              <a:t>Implementation of HEAC Improvement Project</a:t>
            </a:r>
          </a:p>
        </p:txBody>
      </p:sp>
      <p:sp>
        <p:nvSpPr>
          <p:cNvPr id="84" name="Diamond 83">
            <a:extLst>
              <a:ext uri="{FF2B5EF4-FFF2-40B4-BE49-F238E27FC236}">
                <a16:creationId xmlns:a16="http://schemas.microsoft.com/office/drawing/2014/main" id="{51B209C0-FE3B-0EC0-E9A0-EB204390F827}"/>
              </a:ext>
            </a:extLst>
          </p:cNvPr>
          <p:cNvSpPr/>
          <p:nvPr/>
        </p:nvSpPr>
        <p:spPr>
          <a:xfrm>
            <a:off x="6125121" y="5562113"/>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Diamond 80">
            <a:extLst>
              <a:ext uri="{FF2B5EF4-FFF2-40B4-BE49-F238E27FC236}">
                <a16:creationId xmlns:a16="http://schemas.microsoft.com/office/drawing/2014/main" id="{F10A59B9-2E34-1642-1E55-3CC634569708}"/>
              </a:ext>
            </a:extLst>
          </p:cNvPr>
          <p:cNvSpPr/>
          <p:nvPr/>
        </p:nvSpPr>
        <p:spPr>
          <a:xfrm>
            <a:off x="11613968" y="5543278"/>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35D31ECF-E2D3-981C-870A-69E00219ADDF}"/>
              </a:ext>
            </a:extLst>
          </p:cNvPr>
          <p:cNvSpPr txBox="1"/>
          <p:nvPr/>
        </p:nvSpPr>
        <p:spPr>
          <a:xfrm>
            <a:off x="1612299" y="5850252"/>
            <a:ext cx="1079106" cy="215444"/>
          </a:xfrm>
          <a:prstGeom prst="rect">
            <a:avLst/>
          </a:prstGeom>
          <a:noFill/>
        </p:spPr>
        <p:txBody>
          <a:bodyPr wrap="square" rtlCol="0">
            <a:spAutoFit/>
          </a:bodyPr>
          <a:lstStyle/>
          <a:p>
            <a:r>
              <a:rPr lang="en-US" sz="800" dirty="0"/>
              <a:t>Wildfire Smoke Event</a:t>
            </a:r>
          </a:p>
        </p:txBody>
      </p:sp>
      <p:sp>
        <p:nvSpPr>
          <p:cNvPr id="73" name="Diamond 72">
            <a:extLst>
              <a:ext uri="{FF2B5EF4-FFF2-40B4-BE49-F238E27FC236}">
                <a16:creationId xmlns:a16="http://schemas.microsoft.com/office/drawing/2014/main" id="{07A333B8-DD08-A484-F77F-92A01ACD0156}"/>
              </a:ext>
            </a:extLst>
          </p:cNvPr>
          <p:cNvSpPr/>
          <p:nvPr/>
        </p:nvSpPr>
        <p:spPr>
          <a:xfrm>
            <a:off x="4785678" y="5542736"/>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9CCAF11B-546D-99D1-6895-102DC68AF754}"/>
              </a:ext>
            </a:extLst>
          </p:cNvPr>
          <p:cNvSpPr txBox="1"/>
          <p:nvPr/>
        </p:nvSpPr>
        <p:spPr>
          <a:xfrm>
            <a:off x="5822073" y="4997070"/>
            <a:ext cx="980515" cy="338554"/>
          </a:xfrm>
          <a:prstGeom prst="rect">
            <a:avLst/>
          </a:prstGeom>
          <a:noFill/>
        </p:spPr>
        <p:txBody>
          <a:bodyPr wrap="square" rtlCol="0">
            <a:spAutoFit/>
          </a:bodyPr>
          <a:lstStyle/>
          <a:p>
            <a:r>
              <a:rPr lang="en-US" sz="800" dirty="0"/>
              <a:t>Wildfire Smoke guidelines created</a:t>
            </a:r>
          </a:p>
        </p:txBody>
      </p:sp>
      <p:cxnSp>
        <p:nvCxnSpPr>
          <p:cNvPr id="60" name="Straight Connector 59">
            <a:extLst>
              <a:ext uri="{FF2B5EF4-FFF2-40B4-BE49-F238E27FC236}">
                <a16:creationId xmlns:a16="http://schemas.microsoft.com/office/drawing/2014/main" id="{FD6BA5BB-F8A0-33D4-87D8-781E0401D59D}"/>
              </a:ext>
            </a:extLst>
          </p:cNvPr>
          <p:cNvCxnSpPr>
            <a:cxnSpLocks/>
          </p:cNvCxnSpPr>
          <p:nvPr/>
        </p:nvCxnSpPr>
        <p:spPr>
          <a:xfrm>
            <a:off x="8132076" y="5509342"/>
            <a:ext cx="3908826" cy="0"/>
          </a:xfrm>
          <a:prstGeom prst="line">
            <a:avLst/>
          </a:prstGeom>
          <a:ln w="38100">
            <a:solidFill>
              <a:srgbClr val="006666"/>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86151218-8462-8E33-A6CB-40593C779BC3}"/>
              </a:ext>
            </a:extLst>
          </p:cNvPr>
          <p:cNvSpPr txBox="1"/>
          <p:nvPr/>
        </p:nvSpPr>
        <p:spPr>
          <a:xfrm>
            <a:off x="8144772" y="4929405"/>
            <a:ext cx="1282503" cy="461665"/>
          </a:xfrm>
          <a:prstGeom prst="rect">
            <a:avLst/>
          </a:prstGeom>
          <a:noFill/>
        </p:spPr>
        <p:txBody>
          <a:bodyPr wrap="square" rtlCol="0">
            <a:spAutoFit/>
          </a:bodyPr>
          <a:lstStyle/>
          <a:p>
            <a:r>
              <a:rPr lang="en-US" sz="800" dirty="0"/>
              <a:t>Asthma action plan became available in Epic, August </a:t>
            </a:r>
          </a:p>
        </p:txBody>
      </p:sp>
      <p:sp>
        <p:nvSpPr>
          <p:cNvPr id="87" name="Diamond 86">
            <a:extLst>
              <a:ext uri="{FF2B5EF4-FFF2-40B4-BE49-F238E27FC236}">
                <a16:creationId xmlns:a16="http://schemas.microsoft.com/office/drawing/2014/main" id="{731C3313-34E4-45B7-250D-F4F1945C7DBE}"/>
              </a:ext>
            </a:extLst>
          </p:cNvPr>
          <p:cNvSpPr/>
          <p:nvPr/>
        </p:nvSpPr>
        <p:spPr>
          <a:xfrm>
            <a:off x="8211948" y="5569808"/>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F8B75BDF-3F11-2AA4-CBB1-56AB125AAC04}"/>
              </a:ext>
            </a:extLst>
          </p:cNvPr>
          <p:cNvSpPr/>
          <p:nvPr/>
        </p:nvSpPr>
        <p:spPr>
          <a:xfrm>
            <a:off x="6491438" y="6126227"/>
            <a:ext cx="2742262" cy="727061"/>
          </a:xfrm>
          <a:prstGeom prst="rect">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a:extLst>
              <a:ext uri="{FF2B5EF4-FFF2-40B4-BE49-F238E27FC236}">
                <a16:creationId xmlns:a16="http://schemas.microsoft.com/office/drawing/2014/main" id="{67345BB2-FF8F-4760-7C65-A9B3FB4B8538}"/>
              </a:ext>
            </a:extLst>
          </p:cNvPr>
          <p:cNvSpPr txBox="1"/>
          <p:nvPr/>
        </p:nvSpPr>
        <p:spPr>
          <a:xfrm>
            <a:off x="6505474" y="6156549"/>
            <a:ext cx="2514168" cy="553998"/>
          </a:xfrm>
          <a:prstGeom prst="rect">
            <a:avLst/>
          </a:prstGeom>
          <a:noFill/>
        </p:spPr>
        <p:txBody>
          <a:bodyPr wrap="square" rtlCol="0">
            <a:spAutoFit/>
          </a:bodyPr>
          <a:lstStyle/>
          <a:p>
            <a:r>
              <a:rPr lang="en-US" sz="1000" dirty="0">
                <a:solidFill>
                  <a:schemeClr val="bg1"/>
                </a:solidFill>
              </a:rPr>
              <a:t>Brigette Miland, </a:t>
            </a:r>
            <a:endParaRPr lang="en-US" sz="1000" dirty="0">
              <a:solidFill>
                <a:srgbClr val="FF0000"/>
              </a:solidFill>
            </a:endParaRPr>
          </a:p>
          <a:p>
            <a:r>
              <a:rPr lang="en-US" sz="1000" dirty="0">
                <a:solidFill>
                  <a:schemeClr val="bg1"/>
                </a:solidFill>
              </a:rPr>
              <a:t>Confluence Health</a:t>
            </a:r>
          </a:p>
          <a:p>
            <a:r>
              <a:rPr lang="en-US" sz="1000" dirty="0">
                <a:solidFill>
                  <a:schemeClr val="bg1"/>
                </a:solidFill>
              </a:rPr>
              <a:t>Brigette.Miland@confluencehealth.org</a:t>
            </a:r>
          </a:p>
        </p:txBody>
      </p:sp>
      <p:sp>
        <p:nvSpPr>
          <p:cNvPr id="92" name="Diamond 91">
            <a:extLst>
              <a:ext uri="{FF2B5EF4-FFF2-40B4-BE49-F238E27FC236}">
                <a16:creationId xmlns:a16="http://schemas.microsoft.com/office/drawing/2014/main" id="{DE346878-416F-7AB0-16BB-5890AE516393}"/>
              </a:ext>
            </a:extLst>
          </p:cNvPr>
          <p:cNvSpPr/>
          <p:nvPr/>
        </p:nvSpPr>
        <p:spPr>
          <a:xfrm>
            <a:off x="33902" y="5517095"/>
            <a:ext cx="161026" cy="178280"/>
          </a:xfrm>
          <a:prstGeom prst="diamond">
            <a:avLst/>
          </a:prstGeom>
          <a:solidFill>
            <a:srgbClr val="006666"/>
          </a:solidFill>
          <a:ln>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a:extLst>
              <a:ext uri="{FF2B5EF4-FFF2-40B4-BE49-F238E27FC236}">
                <a16:creationId xmlns:a16="http://schemas.microsoft.com/office/drawing/2014/main" id="{6C0FEDE4-7CC0-96A0-FABE-BA1BB1068096}"/>
              </a:ext>
            </a:extLst>
          </p:cNvPr>
          <p:cNvSpPr txBox="1"/>
          <p:nvPr/>
        </p:nvSpPr>
        <p:spPr>
          <a:xfrm>
            <a:off x="-32801" y="4981232"/>
            <a:ext cx="980514" cy="461665"/>
          </a:xfrm>
          <a:prstGeom prst="rect">
            <a:avLst/>
          </a:prstGeom>
          <a:noFill/>
        </p:spPr>
        <p:txBody>
          <a:bodyPr wrap="square" rtlCol="0">
            <a:spAutoFit/>
          </a:bodyPr>
          <a:lstStyle/>
          <a:p>
            <a:r>
              <a:rPr lang="en-US" sz="800" dirty="0"/>
              <a:t>2021 Confluence improvement of R/E data</a:t>
            </a:r>
          </a:p>
        </p:txBody>
      </p:sp>
      <p:cxnSp>
        <p:nvCxnSpPr>
          <p:cNvPr id="95" name="Straight Connector 94">
            <a:extLst>
              <a:ext uri="{FF2B5EF4-FFF2-40B4-BE49-F238E27FC236}">
                <a16:creationId xmlns:a16="http://schemas.microsoft.com/office/drawing/2014/main" id="{0D3D073A-6AE8-7C7A-7FC6-DF57C9AA1442}"/>
              </a:ext>
            </a:extLst>
          </p:cNvPr>
          <p:cNvCxnSpPr>
            <a:cxnSpLocks/>
          </p:cNvCxnSpPr>
          <p:nvPr/>
        </p:nvCxnSpPr>
        <p:spPr>
          <a:xfrm>
            <a:off x="124100" y="5398218"/>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F61646D-DF9A-969C-A66F-5AD522CE52CD}"/>
              </a:ext>
            </a:extLst>
          </p:cNvPr>
          <p:cNvCxnSpPr>
            <a:cxnSpLocks/>
          </p:cNvCxnSpPr>
          <p:nvPr/>
        </p:nvCxnSpPr>
        <p:spPr>
          <a:xfrm>
            <a:off x="2960573" y="5372231"/>
            <a:ext cx="0" cy="189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977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s xmlns="30c96ee6-c168-4e58-9503-bca1f305f3f9" xsi:nil="true"/>
    <lcf76f155ced4ddcb4097134ff3c332f xmlns="30c96ee6-c168-4e58-9503-bca1f305f3f9">
      <Terms xmlns="http://schemas.microsoft.com/office/infopath/2007/PartnerControls"/>
    </lcf76f155ced4ddcb4097134ff3c332f>
    <TaxCatchAll xmlns="f46ad185-d85d-425e-a013-e9b99bc40c0a" xsi:nil="true"/>
    <SharedWithUsers xmlns="f46ad185-d85d-425e-a013-e9b99bc40c0a">
      <UserInfo>
        <DisplayName>Emily Robson</DisplayName>
        <AccountId>4469</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E88708C326C3E4CADFCB833D741E62C" ma:contentTypeVersion="19" ma:contentTypeDescription="Create a new document." ma:contentTypeScope="" ma:versionID="4f078f575969957c2aee26103dfb227e">
  <xsd:schema xmlns:xsd="http://www.w3.org/2001/XMLSchema" xmlns:xs="http://www.w3.org/2001/XMLSchema" xmlns:p="http://schemas.microsoft.com/office/2006/metadata/properties" xmlns:ns2="30c96ee6-c168-4e58-9503-bca1f305f3f9" xmlns:ns3="f46ad185-d85d-425e-a013-e9b99bc40c0a" targetNamespace="http://schemas.microsoft.com/office/2006/metadata/properties" ma:root="true" ma:fieldsID="435d8cb6a12681040456e76bb4b36472" ns2:_="" ns3:_="">
    <xsd:import namespace="30c96ee6-c168-4e58-9503-bca1f305f3f9"/>
    <xsd:import namespace="f46ad185-d85d-425e-a013-e9b99bc40c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96ee6-c168-4e58-9503-bca1f305f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06d3087-7421-4ee1-8c49-b3c8cbaf401e" ma:termSetId="09814cd3-568e-fe90-9814-8d621ff8fb84" ma:anchorId="fba54fb3-c3e1-fe81-a776-ca4b69148c4d" ma:open="true" ma:isKeyword="false">
      <xsd:complexType>
        <xsd:sequence>
          <xsd:element ref="pc:Terms" minOccurs="0" maxOccurs="1"/>
        </xsd:sequence>
      </xsd:complexType>
    </xsd:element>
    <xsd:element name="Notes" ma:index="24" nillable="true" ma:displayName="Notes" ma:format="Dropdown" ma:internalName="Notes">
      <xsd:simpleType>
        <xsd:restriction base="dms:Note">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46ad185-d85d-425e-a013-e9b99bc40c0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e6735cc-23fa-4e5d-b651-fd23c1f97947}" ma:internalName="TaxCatchAll" ma:showField="CatchAllData" ma:web="f46ad185-d85d-425e-a013-e9b99bc40c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A31AA0-92D2-499A-B53F-E6BE20E0B7CC}">
  <ds:schemaRefs>
    <ds:schemaRef ds:uri="30c96ee6-c168-4e58-9503-bca1f305f3f9"/>
    <ds:schemaRef ds:uri="f46ad185-d85d-425e-a013-e9b99bc40c0a"/>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1C97CD0-CE12-4343-A83C-496AE8ADC9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c96ee6-c168-4e58-9503-bca1f305f3f9"/>
    <ds:schemaRef ds:uri="f46ad185-d85d-425e-a013-e9b99bc40c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60354A-97DA-40D2-8E02-F0EA16576C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358</TotalTime>
  <Words>639</Words>
  <Application>Microsoft Office PowerPoint</Application>
  <PresentationFormat>Widescreen</PresentationFormat>
  <Paragraphs>60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Karie Nicholas</dc:creator>
  <cp:lastModifiedBy>Karie Nicholas</cp:lastModifiedBy>
  <cp:revision>2</cp:revision>
  <dcterms:created xsi:type="dcterms:W3CDTF">2022-12-14T17:45:09Z</dcterms:created>
  <dcterms:modified xsi:type="dcterms:W3CDTF">2025-11-14T22:18:30Z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0x010100EE88708C326C3E4CADFCB833D741E62C</vt:lpwstr>
  </property>
  <property fmtid="{D5CDD505-2E9C-101B-9397-08002B2CF9AE}" pid="3" name="MediaServiceImageTags">
    <vt:lpwstr/>
  </property>
</Properties>
</file>